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56" r:id="rId2"/>
    <p:sldId id="263" r:id="rId3"/>
    <p:sldId id="266" r:id="rId4"/>
    <p:sldId id="268" r:id="rId5"/>
    <p:sldId id="272" r:id="rId6"/>
    <p:sldId id="273" r:id="rId7"/>
    <p:sldId id="271" r:id="rId8"/>
    <p:sldId id="261" r:id="rId9"/>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Fedorochko" initials="GF" lastIdx="12" clrIdx="0">
    <p:extLst>
      <p:ext uri="{19B8F6BF-5375-455C-9EA6-DF929625EA0E}">
        <p15:presenceInfo xmlns:p15="http://schemas.microsoft.com/office/powerpoint/2012/main" userId="S-1-5-21-1657109990-1688869128-1844936127-1081" providerId="AD"/>
      </p:ext>
    </p:extLst>
  </p:cmAuthor>
  <p:cmAuthor id="2" name="Amanda Robert" initials="AR" lastIdx="5" clrIdx="1">
    <p:extLst>
      <p:ext uri="{19B8F6BF-5375-455C-9EA6-DF929625EA0E}">
        <p15:presenceInfo xmlns:p15="http://schemas.microsoft.com/office/powerpoint/2012/main" userId="S-1-5-21-1657109990-1688869128-1844936127-67775" providerId="AD"/>
      </p:ext>
    </p:extLst>
  </p:cmAuthor>
  <p:cmAuthor id="3" name="Anna King" initials="AK" lastIdx="4" clrIdx="2">
    <p:extLst>
      <p:ext uri="{19B8F6BF-5375-455C-9EA6-DF929625EA0E}">
        <p15:presenceInfo xmlns:p15="http://schemas.microsoft.com/office/powerpoint/2012/main" userId="S-1-5-21-1657109990-1688869128-1844936127-67582" providerId="AD"/>
      </p:ext>
    </p:extLst>
  </p:cmAuthor>
  <p:cmAuthor id="4" name="Katie Laatsch Fink" initials="KLF" lastIdx="17" clrIdx="3">
    <p:extLst>
      <p:ext uri="{19B8F6BF-5375-455C-9EA6-DF929625EA0E}">
        <p15:presenceInfo xmlns:p15="http://schemas.microsoft.com/office/powerpoint/2012/main" userId="S-1-5-21-1657109990-1688869128-1844936127-61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71"/>
    <a:srgbClr val="0F5E72"/>
    <a:srgbClr val="3970C5"/>
    <a:srgbClr val="ED9F18"/>
    <a:srgbClr val="0F5E73"/>
    <a:srgbClr val="FCC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61" autoAdjust="0"/>
    <p:restoredTop sz="89081" autoAdjust="0"/>
  </p:normalViewPr>
  <p:slideViewPr>
    <p:cSldViewPr snapToGrid="0" snapToObjects="1">
      <p:cViewPr varScale="1">
        <p:scale>
          <a:sx n="110" d="100"/>
          <a:sy n="110" d="100"/>
        </p:scale>
        <p:origin x="315" y="69"/>
      </p:cViewPr>
      <p:guideLst>
        <p:guide orient="horz" pos="1620"/>
        <p:guide pos="2880"/>
      </p:guideLst>
    </p:cSldViewPr>
  </p:slideViewPr>
  <p:notesTextViewPr>
    <p:cViewPr>
      <p:scale>
        <a:sx n="100" d="100"/>
        <a:sy n="100" d="100"/>
      </p:scale>
      <p:origin x="0" y="0"/>
    </p:cViewPr>
  </p:notesTextViewPr>
  <p:sorterViewPr>
    <p:cViewPr>
      <p:scale>
        <a:sx n="108" d="100"/>
        <a:sy n="108" d="100"/>
      </p:scale>
      <p:origin x="0" y="0"/>
    </p:cViewPr>
  </p:sorterViewPr>
  <p:notesViewPr>
    <p:cSldViewPr snapToGrid="0" snapToObjects="1">
      <p:cViewPr varScale="1">
        <p:scale>
          <a:sx n="80" d="100"/>
          <a:sy n="80" d="100"/>
        </p:scale>
        <p:origin x="-900"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145" cy="461193"/>
          </a:xfrm>
          <a:prstGeom prst="rect">
            <a:avLst/>
          </a:prstGeom>
        </p:spPr>
        <p:txBody>
          <a:bodyPr vert="horz" lIns="87306" tIns="43652" rIns="87306" bIns="43652" rtlCol="0"/>
          <a:lstStyle>
            <a:lvl1pPr algn="l">
              <a:defRPr sz="1100"/>
            </a:lvl1pPr>
          </a:lstStyle>
          <a:p>
            <a:endParaRPr lang="en-US" dirty="0"/>
          </a:p>
        </p:txBody>
      </p:sp>
      <p:sp>
        <p:nvSpPr>
          <p:cNvPr id="3" name="Date Placeholder 2"/>
          <p:cNvSpPr>
            <a:spLocks noGrp="1"/>
          </p:cNvSpPr>
          <p:nvPr>
            <p:ph type="dt" sz="quarter" idx="1"/>
          </p:nvPr>
        </p:nvSpPr>
        <p:spPr>
          <a:xfrm>
            <a:off x="3970734" y="2"/>
            <a:ext cx="3038145" cy="461193"/>
          </a:xfrm>
          <a:prstGeom prst="rect">
            <a:avLst/>
          </a:prstGeom>
        </p:spPr>
        <p:txBody>
          <a:bodyPr vert="horz" lIns="87306" tIns="43652" rIns="87306" bIns="43652" rtlCol="0"/>
          <a:lstStyle>
            <a:lvl1pPr algn="r">
              <a:defRPr sz="1100"/>
            </a:lvl1pPr>
          </a:lstStyle>
          <a:p>
            <a:fld id="{5E2158CA-FF36-4BA0-88BB-220559438CA9}" type="datetime1">
              <a:rPr lang="en-US" smtClean="0"/>
              <a:t>12/11/2020</a:t>
            </a:fld>
            <a:endParaRPr lang="en-US" dirty="0"/>
          </a:p>
        </p:txBody>
      </p:sp>
      <p:sp>
        <p:nvSpPr>
          <p:cNvPr id="4" name="Footer Placeholder 3"/>
          <p:cNvSpPr>
            <a:spLocks noGrp="1"/>
          </p:cNvSpPr>
          <p:nvPr>
            <p:ph type="ftr" sz="quarter" idx="2"/>
          </p:nvPr>
        </p:nvSpPr>
        <p:spPr>
          <a:xfrm>
            <a:off x="0" y="8773358"/>
            <a:ext cx="3038145" cy="461193"/>
          </a:xfrm>
          <a:prstGeom prst="rect">
            <a:avLst/>
          </a:prstGeom>
        </p:spPr>
        <p:txBody>
          <a:bodyPr vert="horz" lIns="87306" tIns="43652" rIns="87306" bIns="43652" rtlCol="0" anchor="b"/>
          <a:lstStyle>
            <a:lvl1pPr algn="l">
              <a:defRPr sz="1100"/>
            </a:lvl1pPr>
          </a:lstStyle>
          <a:p>
            <a:r>
              <a:rPr lang="en-US" dirty="0"/>
              <a:t>Banner &amp; Witcoff, Ltd.</a:t>
            </a:r>
          </a:p>
        </p:txBody>
      </p:sp>
      <p:sp>
        <p:nvSpPr>
          <p:cNvPr id="5" name="Slide Number Placeholder 4"/>
          <p:cNvSpPr>
            <a:spLocks noGrp="1"/>
          </p:cNvSpPr>
          <p:nvPr>
            <p:ph type="sldNum" sz="quarter" idx="3"/>
          </p:nvPr>
        </p:nvSpPr>
        <p:spPr>
          <a:xfrm>
            <a:off x="3970734" y="8773358"/>
            <a:ext cx="3038145" cy="461193"/>
          </a:xfrm>
          <a:prstGeom prst="rect">
            <a:avLst/>
          </a:prstGeom>
        </p:spPr>
        <p:txBody>
          <a:bodyPr vert="horz" lIns="87306" tIns="43652" rIns="87306" bIns="43652" rtlCol="0" anchor="b"/>
          <a:lstStyle>
            <a:lvl1pPr algn="r">
              <a:defRPr sz="1100"/>
            </a:lvl1pPr>
          </a:lstStyle>
          <a:p>
            <a:fld id="{70C4759B-2CDD-46CB-A023-1FD04829833E}" type="slidenum">
              <a:rPr lang="en-US" smtClean="0"/>
              <a:t>‹#›</a:t>
            </a:fld>
            <a:endParaRPr lang="en-US" dirty="0"/>
          </a:p>
        </p:txBody>
      </p:sp>
    </p:spTree>
    <p:extLst>
      <p:ext uri="{BB962C8B-B14F-4D97-AF65-F5344CB8AC3E}">
        <p14:creationId xmlns:p14="http://schemas.microsoft.com/office/powerpoint/2010/main" val="404525848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290" tIns="46146" rIns="92290" bIns="46146"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290" tIns="46146" rIns="92290" bIns="46146" rtlCol="0"/>
          <a:lstStyle>
            <a:lvl1pPr algn="r">
              <a:defRPr sz="1200"/>
            </a:lvl1pPr>
          </a:lstStyle>
          <a:p>
            <a:fld id="{9820F5F0-150B-4185-B9D9-CDDCADCE2E68}" type="datetime1">
              <a:rPr lang="en-US" smtClean="0"/>
              <a:t>12/11/2020</a:t>
            </a:fld>
            <a:endParaRPr lang="en-US" dirty="0"/>
          </a:p>
        </p:txBody>
      </p:sp>
      <p:sp>
        <p:nvSpPr>
          <p:cNvPr id="4" name="Slide Image Placeholder 3"/>
          <p:cNvSpPr>
            <a:spLocks noGrp="1" noRot="1" noChangeAspect="1"/>
          </p:cNvSpPr>
          <p:nvPr>
            <p:ph type="sldImg" idx="2"/>
          </p:nvPr>
        </p:nvSpPr>
        <p:spPr>
          <a:xfrm>
            <a:off x="427038" y="695325"/>
            <a:ext cx="6157912" cy="3463925"/>
          </a:xfrm>
          <a:prstGeom prst="rect">
            <a:avLst/>
          </a:prstGeom>
          <a:noFill/>
          <a:ln w="12700">
            <a:solidFill>
              <a:prstClr val="black"/>
            </a:solidFill>
          </a:ln>
        </p:spPr>
        <p:txBody>
          <a:bodyPr vert="horz" lIns="92290" tIns="46146" rIns="92290" bIns="46146"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290" tIns="46146" rIns="92290" bIns="461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2290" tIns="46146" rIns="92290" bIns="46146" rtlCol="0" anchor="b"/>
          <a:lstStyle>
            <a:lvl1pPr algn="l">
              <a:defRPr sz="1200"/>
            </a:lvl1pPr>
          </a:lstStyle>
          <a:p>
            <a:r>
              <a:rPr lang="en-US" dirty="0"/>
              <a:t>Banner &amp; Witcoff, Ltd.</a:t>
            </a:r>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290" tIns="46146" rIns="92290" bIns="46146" rtlCol="0" anchor="b"/>
          <a:lstStyle>
            <a:lvl1pPr algn="r">
              <a:defRPr sz="1200"/>
            </a:lvl1pPr>
          </a:lstStyle>
          <a:p>
            <a:fld id="{4B4E6626-F24B-8E49-A275-247763E237FF}" type="slidenum">
              <a:rPr lang="en-US" smtClean="0"/>
              <a:t>‹#›</a:t>
            </a:fld>
            <a:endParaRPr lang="en-US" dirty="0"/>
          </a:p>
        </p:txBody>
      </p:sp>
    </p:spTree>
    <p:extLst>
      <p:ext uri="{BB962C8B-B14F-4D97-AF65-F5344CB8AC3E}">
        <p14:creationId xmlns:p14="http://schemas.microsoft.com/office/powerpoint/2010/main" val="3839381561"/>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71817" y="1033886"/>
            <a:ext cx="5600366" cy="751628"/>
          </a:xfrm>
          <a:prstGeom prst="rect">
            <a:avLst/>
          </a:prstGeom>
        </p:spPr>
      </p:pic>
      <p:pic>
        <p:nvPicPr>
          <p:cNvPr id="13" name="Picture 12">
            <a:extLst>
              <a:ext uri="{FF2B5EF4-FFF2-40B4-BE49-F238E27FC236}">
                <a16:creationId xmlns:a16="http://schemas.microsoft.com/office/drawing/2014/main" id="{3FE13BE2-2596-491C-BA69-1447BA10D0F9}"/>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15" name="Picture 14">
            <a:extLst>
              <a:ext uri="{FF2B5EF4-FFF2-40B4-BE49-F238E27FC236}">
                <a16:creationId xmlns:a16="http://schemas.microsoft.com/office/drawing/2014/main" id="{FC58D148-2567-46A0-8AE9-5D5B61C1F900}"/>
              </a:ext>
            </a:extLst>
          </p:cNvPr>
          <p:cNvPicPr>
            <a:picLocks noChangeAspect="1"/>
          </p:cNvPicPr>
          <p:nvPr userDrawn="1"/>
        </p:nvPicPr>
        <p:blipFill>
          <a:blip r:embed="rId4"/>
          <a:stretch>
            <a:fillRect/>
          </a:stretch>
        </p:blipFill>
        <p:spPr>
          <a:xfrm>
            <a:off x="650414" y="2220489"/>
            <a:ext cx="3644900" cy="711200"/>
          </a:xfrm>
          <a:prstGeom prst="rect">
            <a:avLst/>
          </a:prstGeom>
        </p:spPr>
      </p:pic>
      <p:sp>
        <p:nvSpPr>
          <p:cNvPr id="16" name="Title 1">
            <a:extLst>
              <a:ext uri="{FF2B5EF4-FFF2-40B4-BE49-F238E27FC236}">
                <a16:creationId xmlns:a16="http://schemas.microsoft.com/office/drawing/2014/main" id="{B8A165F6-F2A7-4973-B751-48108ADC6D51}"/>
              </a:ext>
            </a:extLst>
          </p:cNvPr>
          <p:cNvSpPr>
            <a:spLocks noGrp="1"/>
          </p:cNvSpPr>
          <p:nvPr>
            <p:ph type="ctrTitle" hasCustomPrompt="1"/>
          </p:nvPr>
        </p:nvSpPr>
        <p:spPr>
          <a:xfrm>
            <a:off x="543181" y="3097752"/>
            <a:ext cx="6153812" cy="474123"/>
          </a:xfrm>
          <a:prstGeom prst="rect">
            <a:avLst/>
          </a:prstGeom>
        </p:spPr>
        <p:txBody>
          <a:bodyPr anchor="ctr" anchorCtr="0">
            <a:noAutofit/>
          </a:bodyPr>
          <a:lstStyle>
            <a:lvl1pPr>
              <a:defRPr sz="2000" b="0" i="0">
                <a:solidFill>
                  <a:schemeClr val="bg1"/>
                </a:solidFill>
                <a:latin typeface="Arial Black" panose="020B0A04020102020204" pitchFamily="34" charset="0"/>
                <a:cs typeface="Arial Black" panose="020B0A04020102020204" pitchFamily="34" charset="0"/>
              </a:defRPr>
            </a:lvl1pPr>
          </a:lstStyle>
          <a:p>
            <a:r>
              <a:rPr lang="en-US" dirty="0"/>
              <a:t>Click to Edit Master Title Style Here</a:t>
            </a:r>
          </a:p>
        </p:txBody>
      </p:sp>
      <p:sp>
        <p:nvSpPr>
          <p:cNvPr id="17" name="Subtitle 2">
            <a:extLst>
              <a:ext uri="{FF2B5EF4-FFF2-40B4-BE49-F238E27FC236}">
                <a16:creationId xmlns:a16="http://schemas.microsoft.com/office/drawing/2014/main" id="{66ACF0CB-21E4-43CC-A860-CA277B275A44}"/>
              </a:ext>
            </a:extLst>
          </p:cNvPr>
          <p:cNvSpPr>
            <a:spLocks noGrp="1"/>
          </p:cNvSpPr>
          <p:nvPr>
            <p:ph type="subTitle" idx="1" hasCustomPrompt="1"/>
          </p:nvPr>
        </p:nvSpPr>
        <p:spPr>
          <a:xfrm>
            <a:off x="543181" y="3571875"/>
            <a:ext cx="3952657" cy="334674"/>
          </a:xfrm>
          <a:prstGeom prst="rect">
            <a:avLst/>
          </a:prstGeom>
        </p:spPr>
        <p:txBody>
          <a:bodyPr>
            <a:noAutofit/>
          </a:bodyPr>
          <a:lstStyle>
            <a:lvl1pPr marL="0" indent="0" algn="l">
              <a:buNone/>
              <a:defRPr sz="1400" b="0" i="0" baseline="0">
                <a:solidFill>
                  <a:schemeClr val="bg1"/>
                </a:solidFill>
                <a:latin typeface="Rockwell" panose="02060603020205020403" pitchFamily="18" charset="0"/>
                <a:cs typeface="Rockwell" panose="020606030202050204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nd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32671C-669F-4F8C-815B-7AE46C64F4B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80791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05B4B-0569-4E9A-BB36-3AD1D6F6A400}"/>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7817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783E62-006D-44EC-8794-DC12D3564CB0}"/>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C3228C22-1DBD-4AAB-84B9-034FF153E769}"/>
              </a:ext>
            </a:extLst>
          </p:cNvPr>
          <p:cNvPicPr>
            <a:picLocks noChangeAspect="1"/>
          </p:cNvPicPr>
          <p:nvPr userDrawn="1"/>
        </p:nvPicPr>
        <p:blipFill>
          <a:blip r:embed="rId3"/>
          <a:stretch>
            <a:fillRect/>
          </a:stretch>
        </p:blipFill>
        <p:spPr>
          <a:xfrm>
            <a:off x="628244" y="2334924"/>
            <a:ext cx="3644900" cy="711200"/>
          </a:xfrm>
          <a:prstGeom prst="rect">
            <a:avLst/>
          </a:prstGeom>
        </p:spPr>
      </p:pic>
      <p:sp>
        <p:nvSpPr>
          <p:cNvPr id="5" name="Subtitle 2">
            <a:extLst>
              <a:ext uri="{FF2B5EF4-FFF2-40B4-BE49-F238E27FC236}">
                <a16:creationId xmlns:a16="http://schemas.microsoft.com/office/drawing/2014/main" id="{ECAF9FC6-14CD-42B1-A89A-F2CAE6A3DA2F}"/>
              </a:ext>
            </a:extLst>
          </p:cNvPr>
          <p:cNvSpPr>
            <a:spLocks noGrp="1"/>
          </p:cNvSpPr>
          <p:nvPr>
            <p:ph type="subTitle" idx="1" hasCustomPrompt="1"/>
          </p:nvPr>
        </p:nvSpPr>
        <p:spPr>
          <a:xfrm>
            <a:off x="543181" y="3571875"/>
            <a:ext cx="3952657" cy="334674"/>
          </a:xfrm>
          <a:prstGeom prst="rect">
            <a:avLst/>
          </a:prstGeom>
        </p:spPr>
        <p:txBody>
          <a:bodyPr>
            <a:noAutofit/>
          </a:bodyPr>
          <a:lstStyle>
            <a:lvl1pPr marL="0" indent="0" algn="l">
              <a:buNone/>
              <a:defRPr sz="1400" b="0" i="0" baseline="0">
                <a:solidFill>
                  <a:srgbClr val="004D71"/>
                </a:solidFill>
                <a:latin typeface="Rockwell" panose="02060603020205020403" pitchFamily="18" charset="0"/>
                <a:cs typeface="Rockwell" panose="020606030202050204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a:extLst>
              <a:ext uri="{FF2B5EF4-FFF2-40B4-BE49-F238E27FC236}">
                <a16:creationId xmlns:a16="http://schemas.microsoft.com/office/drawing/2014/main" id="{1A9FFA95-8FF8-8E41-82E4-D61246394E2A}"/>
              </a:ext>
            </a:extLst>
          </p:cNvPr>
          <p:cNvSpPr>
            <a:spLocks noGrp="1"/>
          </p:cNvSpPr>
          <p:nvPr>
            <p:ph type="ctrTitle" hasCustomPrompt="1"/>
          </p:nvPr>
        </p:nvSpPr>
        <p:spPr>
          <a:xfrm>
            <a:off x="543181" y="3097752"/>
            <a:ext cx="6153812" cy="474123"/>
          </a:xfrm>
          <a:prstGeom prst="rect">
            <a:avLst/>
          </a:prstGeom>
        </p:spPr>
        <p:txBody>
          <a:bodyPr anchor="ctr" anchorCtr="0">
            <a:noAutofit/>
          </a:bodyPr>
          <a:lstStyle>
            <a:lvl1pPr>
              <a:defRPr sz="2000" b="0" i="0">
                <a:solidFill>
                  <a:srgbClr val="004D71"/>
                </a:solidFill>
                <a:latin typeface="Arial Black" panose="020B0A04020102020204" pitchFamily="34" charset="0"/>
                <a:cs typeface="Arial Black" panose="020B0A04020102020204" pitchFamily="34" charset="0"/>
              </a:defRPr>
            </a:lvl1pPr>
          </a:lstStyle>
          <a:p>
            <a:r>
              <a:rPr lang="en-US" dirty="0"/>
              <a:t>Click to Edit Master Title Style Here</a:t>
            </a:r>
          </a:p>
        </p:txBody>
      </p:sp>
    </p:spTree>
    <p:extLst>
      <p:ext uri="{BB962C8B-B14F-4D97-AF65-F5344CB8AC3E}">
        <p14:creationId xmlns:p14="http://schemas.microsoft.com/office/powerpoint/2010/main" val="401945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DD5FB6-1FF9-4E46-9CFC-1F0165438C74}"/>
              </a:ext>
            </a:extLst>
          </p:cNvPr>
          <p:cNvPicPr>
            <a:picLocks noChangeAspect="1"/>
          </p:cNvPicPr>
          <p:nvPr userDrawn="1"/>
        </p:nvPicPr>
        <p:blipFill>
          <a:blip r:embed="rId2"/>
          <a:srcRect/>
          <a:stretch/>
        </p:blipFill>
        <p:spPr>
          <a:xfrm>
            <a:off x="0" y="4601439"/>
            <a:ext cx="9144000" cy="542925"/>
          </a:xfrm>
          <a:prstGeom prst="rect">
            <a:avLst/>
          </a:prstGeom>
        </p:spPr>
      </p:pic>
      <p:sp>
        <p:nvSpPr>
          <p:cNvPr id="13" name="Rectangle 6">
            <a:extLst>
              <a:ext uri="{FF2B5EF4-FFF2-40B4-BE49-F238E27FC236}">
                <a16:creationId xmlns:a16="http://schemas.microsoft.com/office/drawing/2014/main" id="{DC086B76-1FF2-45A5-9057-F3C05A935E15}"/>
              </a:ext>
            </a:extLst>
          </p:cNvPr>
          <p:cNvSpPr>
            <a:spLocks noGrp="1" noChangeArrowheads="1"/>
          </p:cNvSpPr>
          <p:nvPr>
            <p:ph type="sldNum" sz="quarter" idx="12"/>
          </p:nvPr>
        </p:nvSpPr>
        <p:spPr>
          <a:xfrm>
            <a:off x="8115300" y="4771073"/>
            <a:ext cx="492990" cy="365089"/>
          </a:xfrm>
          <a:prstGeom prst="rect">
            <a:avLst/>
          </a:prstGeom>
        </p:spPr>
        <p:txBody>
          <a:bodyPr/>
          <a:lstStyle>
            <a:lvl1pPr>
              <a:defRPr sz="1400" baseline="0">
                <a:solidFill>
                  <a:schemeClr val="bg1"/>
                </a:solidFill>
                <a:latin typeface="Arial" panose="020B0604020202020204" pitchFamily="34" charset="0"/>
                <a:cs typeface="Arial" panose="020B0604020202020204" pitchFamily="34" charset="0"/>
              </a:defRPr>
            </a:lvl1pPr>
          </a:lstStyle>
          <a:p>
            <a:pPr>
              <a:defRPr/>
            </a:pPr>
            <a:fld id="{A2A408FD-1244-41CF-AC51-FF46BE88037F}" type="slidenum">
              <a:rPr lang="en-US" altLang="en-US" smtClean="0"/>
              <a:pPr>
                <a:defRPr/>
              </a:pPr>
              <a:t>‹#›</a:t>
            </a:fld>
            <a:endParaRPr lang="en-US" altLang="en-US" dirty="0"/>
          </a:p>
        </p:txBody>
      </p:sp>
      <p:sp>
        <p:nvSpPr>
          <p:cNvPr id="14" name="Title 1">
            <a:extLst>
              <a:ext uri="{FF2B5EF4-FFF2-40B4-BE49-F238E27FC236}">
                <a16:creationId xmlns:a16="http://schemas.microsoft.com/office/drawing/2014/main" id="{66B19BB2-4397-4BD8-857C-7EA607CE89EE}"/>
              </a:ext>
            </a:extLst>
          </p:cNvPr>
          <p:cNvSpPr>
            <a:spLocks noGrp="1"/>
          </p:cNvSpPr>
          <p:nvPr>
            <p:ph type="title"/>
          </p:nvPr>
        </p:nvSpPr>
        <p:spPr>
          <a:xfrm>
            <a:off x="536447" y="418414"/>
            <a:ext cx="8071842" cy="267958"/>
          </a:xfrm>
          <a:prstGeom prst="rect">
            <a:avLst/>
          </a:prstGeom>
        </p:spPr>
        <p:txBody>
          <a:bodyPr/>
          <a:lstStyle>
            <a:lvl1pPr>
              <a:defRPr sz="2400" b="0" i="0">
                <a:solidFill>
                  <a:srgbClr val="004D71"/>
                </a:solidFill>
                <a:latin typeface="Arial Black" panose="020B0A04020102020204" pitchFamily="34" charset="0"/>
                <a:cs typeface="Arial Black" panose="020B0A04020102020204" pitchFamily="34" charset="0"/>
              </a:defRPr>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6B8360B-BA73-48FE-B613-64FEDC82B4EC}"/>
              </a:ext>
            </a:extLst>
          </p:cNvPr>
          <p:cNvSpPr>
            <a:spLocks noGrp="1"/>
          </p:cNvSpPr>
          <p:nvPr>
            <p:ph idx="1"/>
          </p:nvPr>
        </p:nvSpPr>
        <p:spPr>
          <a:xfrm>
            <a:off x="536448" y="937553"/>
            <a:ext cx="8071842" cy="2981325"/>
          </a:xfrm>
          <a:prstGeom prst="rect">
            <a:avLst/>
          </a:prstGeom>
        </p:spPr>
        <p:txBody>
          <a:bodyPr/>
          <a:lstStyle>
            <a:lvl1pPr marL="342900" indent="-342900">
              <a:buClr>
                <a:srgbClr val="0F5E73"/>
              </a:buClr>
              <a:buFont typeface="Arial" panose="020B0604020202020204" pitchFamily="34" charset="0"/>
              <a:buChar char="•"/>
              <a:defRPr sz="2000">
                <a:solidFill>
                  <a:srgbClr val="004D71"/>
                </a:solidFill>
                <a:latin typeface="Rockwell" panose="02060603020205020403" pitchFamily="18" charset="0"/>
                <a:cs typeface="Rockwell" panose="02060603020205020403" pitchFamily="18" charset="0"/>
              </a:defRPr>
            </a:lvl1pPr>
            <a:lvl2pPr marL="742950" indent="-285750">
              <a:buClr>
                <a:srgbClr val="0F5E73"/>
              </a:buClr>
              <a:buSzPct val="75000"/>
              <a:buFont typeface="Courier New" panose="02070309020205020404" pitchFamily="49" charset="0"/>
              <a:buChar char="o"/>
              <a:defRPr sz="1800">
                <a:solidFill>
                  <a:srgbClr val="004D71"/>
                </a:solidFill>
                <a:latin typeface="Rockwell" panose="02060603020205020403" pitchFamily="18" charset="0"/>
                <a:cs typeface="Rockwell" panose="02060603020205020403" pitchFamily="18" charset="0"/>
              </a:defRPr>
            </a:lvl2pPr>
            <a:lvl3pPr marL="1143000" indent="-228600">
              <a:buClr>
                <a:srgbClr val="0F5E73"/>
              </a:buClr>
              <a:buFont typeface="Arial" panose="020B0604020202020204" pitchFamily="34" charset="0"/>
              <a:buChar char="•"/>
              <a:defRPr sz="1600">
                <a:solidFill>
                  <a:srgbClr val="004D71"/>
                </a:solidFill>
                <a:latin typeface="Rockwell" panose="02060603020205020403" pitchFamily="18" charset="0"/>
                <a:cs typeface="Rockwell" panose="02060603020205020403" pitchFamily="18" charset="0"/>
              </a:defRPr>
            </a:lvl3pPr>
            <a:lvl4pPr marL="1600200" indent="-228600">
              <a:buClr>
                <a:srgbClr val="0F5E73"/>
              </a:buClr>
              <a:buFont typeface="Courier New" panose="02070309020205020404" pitchFamily="49" charset="0"/>
              <a:buChar char="o"/>
              <a:defRPr sz="1400">
                <a:solidFill>
                  <a:srgbClr val="004D71"/>
                </a:solidFill>
                <a:latin typeface="Rockwell" panose="02060603020205020403" pitchFamily="18" charset="0"/>
                <a:cs typeface="Rockwell" panose="02060603020205020403" pitchFamily="18" charset="0"/>
              </a:defRPr>
            </a:lvl4pPr>
            <a:lvl5pPr marL="2057400" indent="-228600">
              <a:buClr>
                <a:srgbClr val="0F5E73"/>
              </a:buClr>
              <a:buFont typeface="Arial" panose="020B0604020202020204" pitchFamily="34" charset="0"/>
              <a:buChar char="•"/>
              <a:defRPr sz="1200">
                <a:solidFill>
                  <a:srgbClr val="004D71"/>
                </a:solidFill>
                <a:latin typeface="Rockwell" panose="02060603020205020403" pitchFamily="18" charset="0"/>
                <a:cs typeface="Rockwell" panose="020606030202050204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a:extLst>
              <a:ext uri="{FF2B5EF4-FFF2-40B4-BE49-F238E27FC236}">
                <a16:creationId xmlns:a16="http://schemas.microsoft.com/office/drawing/2014/main" id="{9DEEF634-0E8D-46BA-8CE5-97799A772605}"/>
              </a:ext>
            </a:extLst>
          </p:cNvPr>
          <p:cNvSpPr/>
          <p:nvPr userDrawn="1"/>
        </p:nvSpPr>
        <p:spPr>
          <a:xfrm>
            <a:off x="0" y="-9475"/>
            <a:ext cx="9144000" cy="141412"/>
          </a:xfrm>
          <a:prstGeom prst="rect">
            <a:avLst/>
          </a:prstGeom>
          <a:solidFill>
            <a:srgbClr val="3A8DD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762331D9-67A2-4CAA-9BB5-55C6AC4A9A79}"/>
              </a:ext>
            </a:extLst>
          </p:cNvPr>
          <p:cNvPicPr>
            <a:picLocks noChangeAspect="1"/>
          </p:cNvPicPr>
          <p:nvPr userDrawn="1"/>
        </p:nvPicPr>
        <p:blipFill>
          <a:blip r:embed="rId3"/>
          <a:stretch>
            <a:fillRect/>
          </a:stretch>
        </p:blipFill>
        <p:spPr>
          <a:xfrm>
            <a:off x="651218" y="4724494"/>
            <a:ext cx="1447800" cy="289560"/>
          </a:xfrm>
          <a:prstGeom prst="rect">
            <a:avLst/>
          </a:prstGeom>
        </p:spPr>
      </p:pic>
      <p:sp>
        <p:nvSpPr>
          <p:cNvPr id="10" name="Text Placeholder 3">
            <a:extLst>
              <a:ext uri="{FF2B5EF4-FFF2-40B4-BE49-F238E27FC236}">
                <a16:creationId xmlns:a16="http://schemas.microsoft.com/office/drawing/2014/main" id="{DAEDC5DA-B2BA-F642-902C-089904ED6890}"/>
              </a:ext>
            </a:extLst>
          </p:cNvPr>
          <p:cNvSpPr>
            <a:spLocks noGrp="1"/>
          </p:cNvSpPr>
          <p:nvPr>
            <p:ph type="body" sz="quarter" idx="13" hasCustomPrompt="1"/>
          </p:nvPr>
        </p:nvSpPr>
        <p:spPr>
          <a:xfrm>
            <a:off x="2670464" y="4771288"/>
            <a:ext cx="5128829" cy="267176"/>
          </a:xfrm>
          <a:prstGeom prst="rect">
            <a:avLst/>
          </a:prstGeom>
        </p:spPr>
        <p:txBody>
          <a:bodyPr/>
          <a:lstStyle>
            <a:lvl1pPr marL="0" indent="0" algn="r">
              <a:buNone/>
              <a:defRPr sz="1400">
                <a:solidFill>
                  <a:schemeClr val="bg1"/>
                </a:solidFill>
                <a:latin typeface="Arial" panose="020B0604020202020204" pitchFamily="34" charset="0"/>
                <a:cs typeface="Arial" panose="020B0604020202020204" pitchFamily="34" charset="0"/>
              </a:defRPr>
            </a:lvl1pPr>
          </a:lstStyle>
          <a:p>
            <a:r>
              <a:rPr lang="en-US" dirty="0"/>
              <a:t>Design Law 2020</a:t>
            </a:r>
          </a:p>
        </p:txBody>
      </p:sp>
    </p:spTree>
    <p:extLst>
      <p:ext uri="{BB962C8B-B14F-4D97-AF65-F5344CB8AC3E}">
        <p14:creationId xmlns:p14="http://schemas.microsoft.com/office/powerpoint/2010/main" val="85861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56060A5-E3E8-4706-BCE1-75AC75A9AEFF}"/>
              </a:ext>
            </a:extLst>
          </p:cNvPr>
          <p:cNvSpPr>
            <a:spLocks noGrp="1"/>
          </p:cNvSpPr>
          <p:nvPr>
            <p:ph type="title"/>
          </p:nvPr>
        </p:nvSpPr>
        <p:spPr>
          <a:xfrm>
            <a:off x="536447" y="418414"/>
            <a:ext cx="8071842" cy="267958"/>
          </a:xfrm>
          <a:prstGeom prst="rect">
            <a:avLst/>
          </a:prstGeom>
        </p:spPr>
        <p:txBody>
          <a:bodyPr/>
          <a:lstStyle>
            <a:lvl1pPr>
              <a:defRPr sz="2400" b="0" i="0">
                <a:solidFill>
                  <a:srgbClr val="004D71"/>
                </a:solidFill>
                <a:latin typeface="Arial Black" panose="020B0A04020102020204" pitchFamily="34" charset="0"/>
                <a:cs typeface="Arial Black" panose="020B0A04020102020204" pitchFamily="34" charset="0"/>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8D7DA92D-B73C-401C-B4EA-06D829999CA4}"/>
              </a:ext>
            </a:extLst>
          </p:cNvPr>
          <p:cNvSpPr>
            <a:spLocks noGrp="1"/>
          </p:cNvSpPr>
          <p:nvPr>
            <p:ph idx="1"/>
          </p:nvPr>
        </p:nvSpPr>
        <p:spPr>
          <a:xfrm>
            <a:off x="536448" y="937553"/>
            <a:ext cx="8071842" cy="2981325"/>
          </a:xfrm>
          <a:prstGeom prst="rect">
            <a:avLst/>
          </a:prstGeom>
        </p:spPr>
        <p:txBody>
          <a:bodyPr/>
          <a:lstStyle>
            <a:lvl1pPr marL="342900" indent="-342900">
              <a:buClr>
                <a:srgbClr val="0F5E73"/>
              </a:buClr>
              <a:buFont typeface="Arial" panose="020B0604020202020204" pitchFamily="34" charset="0"/>
              <a:buChar char="•"/>
              <a:defRPr sz="2000">
                <a:solidFill>
                  <a:srgbClr val="004D71"/>
                </a:solidFill>
                <a:latin typeface="Rockwell" panose="02060603020205020403" pitchFamily="18" charset="0"/>
                <a:cs typeface="Rockwell" panose="02060603020205020403" pitchFamily="18" charset="0"/>
              </a:defRPr>
            </a:lvl1pPr>
            <a:lvl2pPr marL="742950" indent="-285750">
              <a:buClr>
                <a:srgbClr val="0F5E73"/>
              </a:buClr>
              <a:buSzPct val="75000"/>
              <a:buFont typeface="Courier New" panose="02070309020205020404" pitchFamily="49" charset="0"/>
              <a:buChar char="o"/>
              <a:defRPr sz="1800">
                <a:solidFill>
                  <a:srgbClr val="004D71"/>
                </a:solidFill>
                <a:latin typeface="Rockwell" panose="02060603020205020403" pitchFamily="18" charset="0"/>
                <a:cs typeface="Rockwell" panose="02060603020205020403" pitchFamily="18" charset="0"/>
              </a:defRPr>
            </a:lvl2pPr>
            <a:lvl3pPr marL="1143000" indent="-228600">
              <a:buClr>
                <a:srgbClr val="0F5E73"/>
              </a:buClr>
              <a:buFont typeface="Arial" panose="020B0604020202020204" pitchFamily="34" charset="0"/>
              <a:buChar char="•"/>
              <a:defRPr sz="1600">
                <a:solidFill>
                  <a:srgbClr val="004D71"/>
                </a:solidFill>
                <a:latin typeface="Rockwell" panose="02060603020205020403" pitchFamily="18" charset="0"/>
                <a:cs typeface="Rockwell" panose="02060603020205020403" pitchFamily="18" charset="0"/>
              </a:defRPr>
            </a:lvl3pPr>
            <a:lvl4pPr marL="1600200" indent="-228600">
              <a:buClr>
                <a:srgbClr val="0F5E73"/>
              </a:buClr>
              <a:buFont typeface="Courier New" panose="02070309020205020404" pitchFamily="49" charset="0"/>
              <a:buChar char="o"/>
              <a:defRPr sz="1400">
                <a:solidFill>
                  <a:srgbClr val="004D71"/>
                </a:solidFill>
                <a:latin typeface="Rockwell" panose="02060603020205020403" pitchFamily="18" charset="0"/>
                <a:cs typeface="Rockwell" panose="02060603020205020403" pitchFamily="18" charset="0"/>
              </a:defRPr>
            </a:lvl4pPr>
            <a:lvl5pPr marL="2057400" indent="-228600">
              <a:buClr>
                <a:srgbClr val="0F5E73"/>
              </a:buClr>
              <a:buFont typeface="Arial" panose="020B0604020202020204" pitchFamily="34" charset="0"/>
              <a:buChar char="•"/>
              <a:defRPr sz="1200">
                <a:solidFill>
                  <a:srgbClr val="004D71"/>
                </a:solidFill>
                <a:latin typeface="Rockwell" panose="02060603020205020403" pitchFamily="18" charset="0"/>
                <a:cs typeface="Rockwell" panose="020606030202050204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a:extLst>
              <a:ext uri="{FF2B5EF4-FFF2-40B4-BE49-F238E27FC236}">
                <a16:creationId xmlns:a16="http://schemas.microsoft.com/office/drawing/2014/main" id="{F002AE66-247D-47F6-93E8-2DA98F4E462A}"/>
              </a:ext>
            </a:extLst>
          </p:cNvPr>
          <p:cNvPicPr>
            <a:picLocks noChangeAspect="1"/>
          </p:cNvPicPr>
          <p:nvPr userDrawn="1"/>
        </p:nvPicPr>
        <p:blipFill>
          <a:blip r:embed="rId2"/>
          <a:srcRect/>
          <a:stretch/>
        </p:blipFill>
        <p:spPr>
          <a:xfrm>
            <a:off x="651218" y="4724494"/>
            <a:ext cx="1447800" cy="289560"/>
          </a:xfrm>
          <a:prstGeom prst="rect">
            <a:avLst/>
          </a:prstGeom>
        </p:spPr>
      </p:pic>
      <p:sp>
        <p:nvSpPr>
          <p:cNvPr id="20" name="Rectangle 19">
            <a:extLst>
              <a:ext uri="{FF2B5EF4-FFF2-40B4-BE49-F238E27FC236}">
                <a16:creationId xmlns:a16="http://schemas.microsoft.com/office/drawing/2014/main" id="{0D14B25A-A51B-43B8-9192-DB2CC0C6CBCB}"/>
              </a:ext>
            </a:extLst>
          </p:cNvPr>
          <p:cNvSpPr/>
          <p:nvPr userDrawn="1"/>
        </p:nvSpPr>
        <p:spPr>
          <a:xfrm>
            <a:off x="0" y="-9475"/>
            <a:ext cx="9144000" cy="141412"/>
          </a:xfrm>
          <a:prstGeom prst="rect">
            <a:avLst/>
          </a:prstGeom>
          <a:solidFill>
            <a:srgbClr val="3A8DD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Rectangle 6">
            <a:extLst>
              <a:ext uri="{FF2B5EF4-FFF2-40B4-BE49-F238E27FC236}">
                <a16:creationId xmlns:a16="http://schemas.microsoft.com/office/drawing/2014/main" id="{C3C52CA9-FEC0-4653-AA6C-4ECC5C364379}"/>
              </a:ext>
            </a:extLst>
          </p:cNvPr>
          <p:cNvSpPr>
            <a:spLocks noGrp="1" noChangeArrowheads="1"/>
          </p:cNvSpPr>
          <p:nvPr>
            <p:ph type="sldNum" sz="quarter" idx="12"/>
          </p:nvPr>
        </p:nvSpPr>
        <p:spPr>
          <a:xfrm>
            <a:off x="8115300" y="4771073"/>
            <a:ext cx="492990" cy="365089"/>
          </a:xfrm>
          <a:prstGeom prst="rect">
            <a:avLst/>
          </a:prstGeom>
        </p:spPr>
        <p:txBody>
          <a:bodyPr/>
          <a:lstStyle>
            <a:lvl1pPr>
              <a:defRPr sz="1400" baseline="0">
                <a:solidFill>
                  <a:srgbClr val="004D71"/>
                </a:solidFill>
                <a:latin typeface="Arial" panose="020B0604020202020204" pitchFamily="34" charset="0"/>
                <a:cs typeface="Arial" panose="020B0604020202020204" pitchFamily="34" charset="0"/>
              </a:defRPr>
            </a:lvl1pPr>
          </a:lstStyle>
          <a:p>
            <a:pPr>
              <a:defRPr/>
            </a:pPr>
            <a:fld id="{A2A408FD-1244-41CF-AC51-FF46BE88037F}" type="slidenum">
              <a:rPr lang="en-US" altLang="en-US" smtClean="0"/>
              <a:pPr>
                <a:defRPr/>
              </a:pPr>
              <a:t>‹#›</a:t>
            </a:fld>
            <a:endParaRPr lang="en-US" altLang="en-US" dirty="0"/>
          </a:p>
        </p:txBody>
      </p:sp>
      <p:sp>
        <p:nvSpPr>
          <p:cNvPr id="12" name="Text Placeholder 3">
            <a:extLst>
              <a:ext uri="{FF2B5EF4-FFF2-40B4-BE49-F238E27FC236}">
                <a16:creationId xmlns:a16="http://schemas.microsoft.com/office/drawing/2014/main" id="{2D58246E-480E-384E-AA60-BDFADF819EBB}"/>
              </a:ext>
            </a:extLst>
          </p:cNvPr>
          <p:cNvSpPr>
            <a:spLocks noGrp="1"/>
          </p:cNvSpPr>
          <p:nvPr>
            <p:ph type="body" sz="quarter" idx="13" hasCustomPrompt="1"/>
          </p:nvPr>
        </p:nvSpPr>
        <p:spPr>
          <a:xfrm>
            <a:off x="2670464" y="4771288"/>
            <a:ext cx="5128829" cy="267176"/>
          </a:xfrm>
          <a:prstGeom prst="rect">
            <a:avLst/>
          </a:prstGeom>
        </p:spPr>
        <p:txBody>
          <a:bodyPr/>
          <a:lstStyle>
            <a:lvl1pPr marL="0" indent="0" algn="r">
              <a:buNone/>
              <a:defRPr sz="1400">
                <a:solidFill>
                  <a:srgbClr val="004D71"/>
                </a:solidFill>
                <a:latin typeface="Arial" panose="020B0604020202020204" pitchFamily="34" charset="0"/>
                <a:cs typeface="Arial" panose="020B0604020202020204" pitchFamily="34" charset="0"/>
              </a:defRPr>
            </a:lvl1pPr>
          </a:lstStyle>
          <a:p>
            <a:r>
              <a:rPr lang="en-US" dirty="0"/>
              <a:t>Design Law 2020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11" name="Text Box 6"/>
          <p:cNvSpPr txBox="1">
            <a:spLocks noChangeArrowheads="1"/>
          </p:cNvSpPr>
          <p:nvPr userDrawn="1"/>
        </p:nvSpPr>
        <p:spPr bwMode="auto">
          <a:xfrm>
            <a:off x="298874" y="4913579"/>
            <a:ext cx="37221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0"/>
              </a:spcBef>
              <a:spcAft>
                <a:spcPct val="0"/>
              </a:spcAft>
              <a:defRPr/>
            </a:pPr>
            <a:fld id="{57D9F01F-A0B3-498F-BE34-79D421999D41}" type="slidenum">
              <a:rPr lang="en-US" sz="1200" smtClean="0">
                <a:solidFill>
                  <a:schemeClr val="bg1"/>
                </a:solidFill>
              </a:rPr>
              <a:pPr algn="ctr" defTabSz="914400" eaLnBrk="1" fontAlgn="base" hangingPunct="1">
                <a:spcBef>
                  <a:spcPct val="0"/>
                </a:spcBef>
                <a:spcAft>
                  <a:spcPct val="0"/>
                </a:spcAft>
                <a:defRPr/>
              </a:pPr>
              <a:t>‹#›</a:t>
            </a:fld>
            <a:endParaRPr lang="en-US" sz="1200" dirty="0">
              <a:solidFill>
                <a:schemeClr val="bg1"/>
              </a:solidFill>
            </a:endParaRPr>
          </a:p>
        </p:txBody>
      </p:sp>
      <p:pic>
        <p:nvPicPr>
          <p:cNvPr id="12" name="Picture 11">
            <a:extLst>
              <a:ext uri="{FF2B5EF4-FFF2-40B4-BE49-F238E27FC236}">
                <a16:creationId xmlns:a16="http://schemas.microsoft.com/office/drawing/2014/main" id="{7EC68983-1C23-4187-94FC-1A9268755C6C}"/>
              </a:ext>
            </a:extLst>
          </p:cNvPr>
          <p:cNvPicPr>
            <a:picLocks noChangeAspect="1"/>
          </p:cNvPicPr>
          <p:nvPr userDrawn="1"/>
        </p:nvPicPr>
        <p:blipFill>
          <a:blip r:embed="rId2"/>
          <a:srcRect/>
          <a:stretch/>
        </p:blipFill>
        <p:spPr>
          <a:xfrm>
            <a:off x="0" y="0"/>
            <a:ext cx="3708400" cy="5143500"/>
          </a:xfrm>
          <a:prstGeom prst="rect">
            <a:avLst/>
          </a:prstGeom>
        </p:spPr>
      </p:pic>
      <p:sp>
        <p:nvSpPr>
          <p:cNvPr id="13" name="Title 1">
            <a:extLst>
              <a:ext uri="{FF2B5EF4-FFF2-40B4-BE49-F238E27FC236}">
                <a16:creationId xmlns:a16="http://schemas.microsoft.com/office/drawing/2014/main" id="{26338853-3EF3-4741-AD95-54342F5C5C7E}"/>
              </a:ext>
            </a:extLst>
          </p:cNvPr>
          <p:cNvSpPr>
            <a:spLocks noGrp="1"/>
          </p:cNvSpPr>
          <p:nvPr>
            <p:ph type="title"/>
          </p:nvPr>
        </p:nvSpPr>
        <p:spPr>
          <a:xfrm>
            <a:off x="469900" y="418414"/>
            <a:ext cx="2908300" cy="2228849"/>
          </a:xfrm>
          <a:prstGeom prst="rect">
            <a:avLst/>
          </a:prstGeom>
        </p:spPr>
        <p:txBody>
          <a:bodyPr anchor="t"/>
          <a:lstStyle>
            <a:lvl1pPr>
              <a:lnSpc>
                <a:spcPct val="90000"/>
              </a:lnSpc>
              <a:defRPr sz="2400" b="0" i="0">
                <a:solidFill>
                  <a:srgbClr val="FFFFFF"/>
                </a:solidFill>
                <a:latin typeface="Arial Black" panose="020B0A04020102020204" pitchFamily="34" charset="0"/>
                <a:cs typeface="Arial Black" panose="020B0A04020102020204" pitchFamily="34" charset="0"/>
              </a:defRPr>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78855AC0-C33E-4115-85D6-8C0E24CECD62}"/>
              </a:ext>
            </a:extLst>
          </p:cNvPr>
          <p:cNvSpPr>
            <a:spLocks noGrp="1"/>
          </p:cNvSpPr>
          <p:nvPr>
            <p:ph idx="1"/>
          </p:nvPr>
        </p:nvSpPr>
        <p:spPr>
          <a:xfrm>
            <a:off x="3930272" y="937552"/>
            <a:ext cx="4678019" cy="3331181"/>
          </a:xfrm>
          <a:prstGeom prst="rect">
            <a:avLst/>
          </a:prstGeom>
        </p:spPr>
        <p:txBody>
          <a:bodyPr/>
          <a:lstStyle>
            <a:lvl1pPr marL="342900" indent="-342900">
              <a:buClr>
                <a:srgbClr val="0F5E73"/>
              </a:buClr>
              <a:buFont typeface="Arial" panose="020B0604020202020204" pitchFamily="34" charset="0"/>
              <a:buChar char="•"/>
              <a:defRPr sz="2000">
                <a:solidFill>
                  <a:srgbClr val="004D71"/>
                </a:solidFill>
                <a:latin typeface="Rockwell" panose="02060603020205020403" pitchFamily="18" charset="0"/>
                <a:cs typeface="Rockwell" panose="02060603020205020403" pitchFamily="18" charset="0"/>
              </a:defRPr>
            </a:lvl1pPr>
            <a:lvl2pPr marL="742950" indent="-285750">
              <a:buClr>
                <a:srgbClr val="0F5E73"/>
              </a:buClr>
              <a:buSzPct val="75000"/>
              <a:buFont typeface="Courier New" panose="02070309020205020404" pitchFamily="49" charset="0"/>
              <a:buChar char="o"/>
              <a:defRPr sz="1800">
                <a:solidFill>
                  <a:srgbClr val="004D71"/>
                </a:solidFill>
                <a:latin typeface="Rockwell" panose="02060603020205020403" pitchFamily="18" charset="0"/>
                <a:cs typeface="Rockwell" panose="02060603020205020403" pitchFamily="18" charset="0"/>
              </a:defRPr>
            </a:lvl2pPr>
            <a:lvl3pPr marL="1143000" indent="-228600">
              <a:buClr>
                <a:srgbClr val="0F5E73"/>
              </a:buClr>
              <a:buFont typeface="Arial" panose="020B0604020202020204" pitchFamily="34" charset="0"/>
              <a:buChar char="•"/>
              <a:defRPr sz="1600">
                <a:solidFill>
                  <a:srgbClr val="004D71"/>
                </a:solidFill>
                <a:latin typeface="Rockwell" panose="02060603020205020403" pitchFamily="18" charset="0"/>
                <a:cs typeface="Rockwell" panose="02060603020205020403" pitchFamily="18" charset="0"/>
              </a:defRPr>
            </a:lvl3pPr>
            <a:lvl4pPr marL="1600200" indent="-228600">
              <a:buClr>
                <a:srgbClr val="0F5E73"/>
              </a:buClr>
              <a:buFont typeface="Courier New" panose="02070309020205020404" pitchFamily="49" charset="0"/>
              <a:buChar char="o"/>
              <a:defRPr sz="1400">
                <a:solidFill>
                  <a:srgbClr val="004D71"/>
                </a:solidFill>
                <a:latin typeface="Rockwell" panose="02060603020205020403" pitchFamily="18" charset="0"/>
                <a:cs typeface="Rockwell" panose="02060603020205020403" pitchFamily="18" charset="0"/>
              </a:defRPr>
            </a:lvl4pPr>
            <a:lvl5pPr marL="2057400" indent="-228600">
              <a:buClr>
                <a:srgbClr val="0F5E73"/>
              </a:buClr>
              <a:buFont typeface="Arial" panose="020B0604020202020204" pitchFamily="34" charset="0"/>
              <a:buChar char="•"/>
              <a:defRPr sz="1200">
                <a:solidFill>
                  <a:srgbClr val="004D71"/>
                </a:solidFill>
                <a:latin typeface="Rockwell" panose="02060603020205020403" pitchFamily="18" charset="0"/>
                <a:cs typeface="Rockwell" panose="020606030202050204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6">
            <a:extLst>
              <a:ext uri="{FF2B5EF4-FFF2-40B4-BE49-F238E27FC236}">
                <a16:creationId xmlns:a16="http://schemas.microsoft.com/office/drawing/2014/main" id="{0001AA40-CEE0-48AB-BD2E-2B7830AE0145}"/>
              </a:ext>
            </a:extLst>
          </p:cNvPr>
          <p:cNvSpPr>
            <a:spLocks noGrp="1" noChangeArrowheads="1"/>
          </p:cNvSpPr>
          <p:nvPr>
            <p:ph type="sldNum" sz="quarter" idx="12"/>
          </p:nvPr>
        </p:nvSpPr>
        <p:spPr>
          <a:xfrm>
            <a:off x="8115300" y="4771073"/>
            <a:ext cx="492990" cy="365089"/>
          </a:xfrm>
          <a:prstGeom prst="rect">
            <a:avLst/>
          </a:prstGeom>
        </p:spPr>
        <p:txBody>
          <a:bodyPr/>
          <a:lstStyle>
            <a:lvl1pPr>
              <a:defRPr sz="1400" baseline="0">
                <a:solidFill>
                  <a:srgbClr val="004D71"/>
                </a:solidFill>
                <a:latin typeface="Arial" panose="020B0604020202020204" pitchFamily="34" charset="0"/>
                <a:cs typeface="Arial" panose="020B0604020202020204" pitchFamily="34" charset="0"/>
              </a:defRPr>
            </a:lvl1pPr>
          </a:lstStyle>
          <a:p>
            <a:pPr>
              <a:defRPr/>
            </a:pPr>
            <a:fld id="{A2A408FD-1244-41CF-AC51-FF46BE88037F}" type="slidenum">
              <a:rPr lang="en-US" altLang="en-US" smtClean="0"/>
              <a:pPr>
                <a:defRPr/>
              </a:pPr>
              <a:t>‹#›</a:t>
            </a:fld>
            <a:endParaRPr lang="en-US" altLang="en-US" dirty="0"/>
          </a:p>
        </p:txBody>
      </p:sp>
      <p:pic>
        <p:nvPicPr>
          <p:cNvPr id="18" name="Picture 17">
            <a:extLst>
              <a:ext uri="{FF2B5EF4-FFF2-40B4-BE49-F238E27FC236}">
                <a16:creationId xmlns:a16="http://schemas.microsoft.com/office/drawing/2014/main" id="{64940724-105B-44DB-8A0A-15EB6957A19B}"/>
              </a:ext>
            </a:extLst>
          </p:cNvPr>
          <p:cNvPicPr>
            <a:picLocks noChangeAspect="1"/>
          </p:cNvPicPr>
          <p:nvPr userDrawn="1"/>
        </p:nvPicPr>
        <p:blipFill>
          <a:blip r:embed="rId3"/>
          <a:stretch>
            <a:fillRect/>
          </a:stretch>
        </p:blipFill>
        <p:spPr>
          <a:xfrm>
            <a:off x="651218" y="4664057"/>
            <a:ext cx="1447800" cy="289560"/>
          </a:xfrm>
          <a:prstGeom prst="rect">
            <a:avLst/>
          </a:prstGeom>
        </p:spPr>
      </p:pic>
      <p:sp>
        <p:nvSpPr>
          <p:cNvPr id="9" name="Text Placeholder 8">
            <a:extLst>
              <a:ext uri="{FF2B5EF4-FFF2-40B4-BE49-F238E27FC236}">
                <a16:creationId xmlns:a16="http://schemas.microsoft.com/office/drawing/2014/main" id="{51DD5438-2A51-CC45-ADBD-C0DBD7205A66}"/>
              </a:ext>
            </a:extLst>
          </p:cNvPr>
          <p:cNvSpPr>
            <a:spLocks noGrp="1"/>
          </p:cNvSpPr>
          <p:nvPr>
            <p:ph type="body" sz="quarter" idx="13" hasCustomPrompt="1"/>
          </p:nvPr>
        </p:nvSpPr>
        <p:spPr>
          <a:xfrm>
            <a:off x="3895864" y="384030"/>
            <a:ext cx="4712426" cy="426575"/>
          </a:xfrm>
          <a:prstGeom prst="rect">
            <a:avLst/>
          </a:prstGeom>
        </p:spPr>
        <p:txBody>
          <a:bodyPr/>
          <a:lstStyle>
            <a:lvl1pPr marL="0" indent="0">
              <a:buNone/>
              <a:defRPr sz="2000" b="0" i="0">
                <a:solidFill>
                  <a:srgbClr val="004D71"/>
                </a:solidFill>
                <a:latin typeface="Arial Black" panose="020B0604020202020204" pitchFamily="34" charset="0"/>
                <a:cs typeface="Arial Black" panose="020B0604020202020204" pitchFamily="34" charset="0"/>
              </a:defRPr>
            </a:lvl1pPr>
            <a:lvl2pPr marL="457200" indent="0">
              <a:buNone/>
              <a:defRPr b="0" i="0">
                <a:latin typeface="Arial Black" panose="020B0604020202020204" pitchFamily="34" charset="0"/>
                <a:cs typeface="Arial Black" panose="020B0604020202020204" pitchFamily="34" charset="0"/>
              </a:defRPr>
            </a:lvl2pPr>
            <a:lvl3pPr marL="914400" indent="0">
              <a:buNone/>
              <a:defRPr b="0" i="0">
                <a:latin typeface="Arial Black" panose="020B0604020202020204" pitchFamily="34" charset="0"/>
                <a:cs typeface="Arial Black" panose="020B0604020202020204" pitchFamily="34" charset="0"/>
              </a:defRPr>
            </a:lvl3pPr>
            <a:lvl4pPr marL="1371600" indent="0">
              <a:buNone/>
              <a:defRPr b="0" i="0">
                <a:latin typeface="Arial Black" panose="020B0604020202020204" pitchFamily="34" charset="0"/>
                <a:cs typeface="Arial Black" panose="020B0604020202020204" pitchFamily="34" charset="0"/>
              </a:defRPr>
            </a:lvl4pPr>
            <a:lvl5pPr marL="1828800" indent="0">
              <a:buNone/>
              <a:defRPr b="0" i="0">
                <a:latin typeface="Arial Black" panose="020B0604020202020204" pitchFamily="34" charset="0"/>
                <a:cs typeface="Arial Black" panose="020B0604020202020204" pitchFamily="34" charset="0"/>
              </a:defRPr>
            </a:lvl5pPr>
          </a:lstStyle>
          <a:p>
            <a:pPr lvl="0"/>
            <a:r>
              <a:rPr lang="en-US" dirty="0"/>
              <a:t>Click to edit Master title styles</a:t>
            </a:r>
          </a:p>
        </p:txBody>
      </p:sp>
      <p:sp>
        <p:nvSpPr>
          <p:cNvPr id="14" name="Text Placeholder 3">
            <a:extLst>
              <a:ext uri="{FF2B5EF4-FFF2-40B4-BE49-F238E27FC236}">
                <a16:creationId xmlns:a16="http://schemas.microsoft.com/office/drawing/2014/main" id="{52DDA7E1-39C8-7C44-894E-036D4D92D421}"/>
              </a:ext>
            </a:extLst>
          </p:cNvPr>
          <p:cNvSpPr>
            <a:spLocks noGrp="1"/>
          </p:cNvSpPr>
          <p:nvPr>
            <p:ph type="body" sz="quarter" idx="14" hasCustomPrompt="1"/>
          </p:nvPr>
        </p:nvSpPr>
        <p:spPr>
          <a:xfrm>
            <a:off x="2670464" y="4771288"/>
            <a:ext cx="5128829" cy="267176"/>
          </a:xfrm>
          <a:prstGeom prst="rect">
            <a:avLst/>
          </a:prstGeom>
        </p:spPr>
        <p:txBody>
          <a:bodyPr/>
          <a:lstStyle>
            <a:lvl1pPr marL="0" indent="0" algn="r">
              <a:buNone/>
              <a:defRPr sz="1400">
                <a:solidFill>
                  <a:srgbClr val="004D71"/>
                </a:solidFill>
                <a:latin typeface="Arial" panose="020B0604020202020204" pitchFamily="34" charset="0"/>
                <a:cs typeface="Arial" panose="020B0604020202020204" pitchFamily="34" charset="0"/>
              </a:defRPr>
            </a:lvl1pPr>
          </a:lstStyle>
          <a:p>
            <a:r>
              <a:rPr lang="en-US" dirty="0"/>
              <a:t>Design Law 2020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3A5E87-B984-43C8-AE2E-16D32ABE73E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Title 1">
            <a:extLst>
              <a:ext uri="{FF2B5EF4-FFF2-40B4-BE49-F238E27FC236}">
                <a16:creationId xmlns:a16="http://schemas.microsoft.com/office/drawing/2014/main" id="{3DCF1DC4-17AB-428B-945B-6F291FC50609}"/>
              </a:ext>
            </a:extLst>
          </p:cNvPr>
          <p:cNvSpPr>
            <a:spLocks noGrp="1"/>
          </p:cNvSpPr>
          <p:nvPr>
            <p:ph type="title" hasCustomPrompt="1"/>
          </p:nvPr>
        </p:nvSpPr>
        <p:spPr>
          <a:xfrm>
            <a:off x="596900" y="2401359"/>
            <a:ext cx="8229600" cy="340783"/>
          </a:xfrm>
          <a:prstGeom prst="rect">
            <a:avLst/>
          </a:prstGeom>
        </p:spPr>
        <p:txBody>
          <a:bodyPr anchor="ctr"/>
          <a:lstStyle>
            <a:lvl1pPr algn="l">
              <a:lnSpc>
                <a:spcPct val="80000"/>
              </a:lnSpc>
              <a:defRPr sz="2800" b="0" i="0">
                <a:solidFill>
                  <a:schemeClr val="bg1"/>
                </a:solidFill>
                <a:latin typeface="Arial Black" panose="020B0A04020102020204" pitchFamily="34" charset="0"/>
                <a:cs typeface="Arial Black" panose="020B0A04020102020204" pitchFamily="34" charset="0"/>
              </a:defRPr>
            </a:lvl1pPr>
          </a:lstStyle>
          <a:p>
            <a:r>
              <a:rPr lang="en-US" dirty="0"/>
              <a:t>Click to Edit Section Divider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458FB-4E0B-437F-A836-C5A47ED06BF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Title 1">
            <a:extLst>
              <a:ext uri="{FF2B5EF4-FFF2-40B4-BE49-F238E27FC236}">
                <a16:creationId xmlns:a16="http://schemas.microsoft.com/office/drawing/2014/main" id="{3DCF1DC4-17AB-428B-945B-6F291FC50609}"/>
              </a:ext>
            </a:extLst>
          </p:cNvPr>
          <p:cNvSpPr>
            <a:spLocks noGrp="1"/>
          </p:cNvSpPr>
          <p:nvPr>
            <p:ph type="title" hasCustomPrompt="1"/>
          </p:nvPr>
        </p:nvSpPr>
        <p:spPr>
          <a:xfrm>
            <a:off x="596900" y="2401359"/>
            <a:ext cx="8229600" cy="340783"/>
          </a:xfrm>
          <a:prstGeom prst="rect">
            <a:avLst/>
          </a:prstGeom>
        </p:spPr>
        <p:txBody>
          <a:bodyPr anchor="ctr"/>
          <a:lstStyle>
            <a:lvl1pPr algn="l">
              <a:lnSpc>
                <a:spcPct val="80000"/>
              </a:lnSpc>
              <a:defRPr sz="2800" b="0" i="0">
                <a:solidFill>
                  <a:srgbClr val="004D71"/>
                </a:solidFill>
                <a:latin typeface="Arial Black" panose="020B0A04020102020204" pitchFamily="34" charset="0"/>
                <a:cs typeface="Arial Black" panose="020B0A04020102020204" pitchFamily="34" charset="0"/>
              </a:defRPr>
            </a:lvl1pPr>
          </a:lstStyle>
          <a:p>
            <a:r>
              <a:rPr lang="en-US" dirty="0"/>
              <a:t>Click to Edit Section Divider</a:t>
            </a:r>
          </a:p>
        </p:txBody>
      </p:sp>
    </p:spTree>
    <p:extLst>
      <p:ext uri="{BB962C8B-B14F-4D97-AF65-F5344CB8AC3E}">
        <p14:creationId xmlns:p14="http://schemas.microsoft.com/office/powerpoint/2010/main" val="293591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ackground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1F758-B933-4451-B949-CFCDB65BE558}"/>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1219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ground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458375-C5DB-488D-B189-C1AB4E215131}"/>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0174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81" r:id="rId2"/>
    <p:sldLayoutId id="2147483661" r:id="rId3"/>
    <p:sldLayoutId id="2147483652" r:id="rId4"/>
    <p:sldLayoutId id="2147483654" r:id="rId5"/>
    <p:sldLayoutId id="2147483653" r:id="rId6"/>
    <p:sldLayoutId id="2147483682" r:id="rId7"/>
    <p:sldLayoutId id="2147483660" r:id="rId8"/>
    <p:sldLayoutId id="2147483683" r:id="rId9"/>
    <p:sldLayoutId id="2147483675" r:id="rId10"/>
    <p:sldLayoutId id="2147483680" r:id="rId11"/>
  </p:sldLayoutIdLst>
  <p:hf hdr="0" ftr="0" dt="0"/>
  <p:txStyles>
    <p:titleStyle>
      <a:lvl1pPr algn="l" defTabSz="457200" rtl="0" eaLnBrk="1" latinLnBrk="0" hangingPunct="1">
        <a:spcBef>
          <a:spcPct val="0"/>
        </a:spcBef>
        <a:buNone/>
        <a:defRPr sz="3600" b="1" kern="1200">
          <a:solidFill>
            <a:srgbClr val="0F5E73"/>
          </a:solidFill>
          <a:latin typeface="Calibri (Headings)"/>
          <a:ea typeface="+mj-ea"/>
          <a:cs typeface="Calibri (Headings)"/>
        </a:defRPr>
      </a:lvl1pPr>
    </p:titleStyle>
    <p:bodyStyle>
      <a:lvl1pPr marL="342900" indent="-342900" algn="l" defTabSz="457200" rtl="0" eaLnBrk="1" latinLnBrk="0" hangingPunct="1">
        <a:spcBef>
          <a:spcPct val="20000"/>
        </a:spcBef>
        <a:buClr>
          <a:srgbClr val="ED9F18"/>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spcBef>
          <a:spcPct val="20000"/>
        </a:spcBef>
        <a:buClr>
          <a:srgbClr val="ED9F18"/>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Clr>
          <a:srgbClr val="ED9F18"/>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spcBef>
          <a:spcPct val="20000"/>
        </a:spcBef>
        <a:buClr>
          <a:srgbClr val="ED9F18"/>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Clr>
          <a:srgbClr val="ED9F18"/>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C5302C-CFED-6540-AD18-F78B3B5DF049}"/>
              </a:ext>
            </a:extLst>
          </p:cNvPr>
          <p:cNvSpPr>
            <a:spLocks noGrp="1"/>
          </p:cNvSpPr>
          <p:nvPr>
            <p:ph type="ctrTitle"/>
          </p:nvPr>
        </p:nvSpPr>
        <p:spPr>
          <a:xfrm>
            <a:off x="543180" y="3394143"/>
            <a:ext cx="6784631" cy="474123"/>
          </a:xfrm>
        </p:spPr>
        <p:txBody>
          <a:bodyPr/>
          <a:lstStyle/>
          <a:p>
            <a:r>
              <a:rPr lang="en-US" dirty="0" smtClean="0"/>
              <a:t>LIGHTNING ROUND I:</a:t>
            </a:r>
            <a:r>
              <a:rPr lang="en-US" dirty="0"/>
              <a:t/>
            </a:r>
            <a:br>
              <a:rPr lang="en-US" dirty="0"/>
            </a:br>
            <a:r>
              <a:rPr lang="en-US" dirty="0"/>
              <a:t>A Soup Can Dispenser’s Impact on Design Patent </a:t>
            </a:r>
            <a:r>
              <a:rPr lang="en-US" dirty="0" smtClean="0"/>
              <a:t>Obviousness</a:t>
            </a:r>
            <a:endParaRPr lang="en-US" dirty="0"/>
          </a:p>
        </p:txBody>
      </p:sp>
      <p:sp>
        <p:nvSpPr>
          <p:cNvPr id="5" name="Subtitle 4">
            <a:extLst>
              <a:ext uri="{FF2B5EF4-FFF2-40B4-BE49-F238E27FC236}">
                <a16:creationId xmlns:a16="http://schemas.microsoft.com/office/drawing/2014/main" id="{CB55BC79-9FF2-3846-8A69-671DE8306F3F}"/>
              </a:ext>
            </a:extLst>
          </p:cNvPr>
          <p:cNvSpPr>
            <a:spLocks noGrp="1"/>
          </p:cNvSpPr>
          <p:nvPr>
            <p:ph type="subTitle" idx="1"/>
          </p:nvPr>
        </p:nvSpPr>
        <p:spPr>
          <a:xfrm>
            <a:off x="543181" y="4278170"/>
            <a:ext cx="3952657" cy="334674"/>
          </a:xfrm>
        </p:spPr>
        <p:txBody>
          <a:bodyPr/>
          <a:lstStyle/>
          <a:p>
            <a:r>
              <a:rPr lang="en-US" dirty="0"/>
              <a:t>Alisa S. Abbott</a:t>
            </a:r>
          </a:p>
        </p:txBody>
      </p:sp>
    </p:spTree>
    <p:extLst>
      <p:ext uri="{BB962C8B-B14F-4D97-AF65-F5344CB8AC3E}">
        <p14:creationId xmlns:p14="http://schemas.microsoft.com/office/powerpoint/2010/main" val="63393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47FE48-71BC-814B-94A0-6DFD194565C4}"/>
              </a:ext>
            </a:extLst>
          </p:cNvPr>
          <p:cNvSpPr>
            <a:spLocks noGrp="1"/>
          </p:cNvSpPr>
          <p:nvPr>
            <p:ph type="sldNum" sz="quarter" idx="12"/>
          </p:nvPr>
        </p:nvSpPr>
        <p:spPr/>
        <p:txBody>
          <a:bodyPr/>
          <a:lstStyle/>
          <a:p>
            <a:fld id="{A2A408FD-1244-41CF-AC51-FF46BE88037F}" type="slidenum">
              <a:rPr lang="en-US" altLang="en-US" smtClean="0"/>
              <a:pPr/>
              <a:t>2</a:t>
            </a:fld>
            <a:endParaRPr lang="en-US" altLang="en-US" dirty="0"/>
          </a:p>
        </p:txBody>
      </p:sp>
      <p:sp>
        <p:nvSpPr>
          <p:cNvPr id="7" name="Title 6">
            <a:extLst>
              <a:ext uri="{FF2B5EF4-FFF2-40B4-BE49-F238E27FC236}">
                <a16:creationId xmlns:a16="http://schemas.microsoft.com/office/drawing/2014/main" id="{F32E5245-DB2B-4038-940C-BE5840F8E733}"/>
              </a:ext>
            </a:extLst>
          </p:cNvPr>
          <p:cNvSpPr>
            <a:spLocks noGrp="1"/>
          </p:cNvSpPr>
          <p:nvPr>
            <p:ph type="title"/>
          </p:nvPr>
        </p:nvSpPr>
        <p:spPr/>
        <p:txBody>
          <a:bodyPr/>
          <a:lstStyle/>
          <a:p>
            <a:r>
              <a:rPr lang="en-US" i="1" dirty="0"/>
              <a:t>Campbell Soup Co. v. </a:t>
            </a:r>
            <a:r>
              <a:rPr lang="en-US" i="1" dirty="0" err="1"/>
              <a:t>Gamon</a:t>
            </a:r>
            <a:r>
              <a:rPr lang="en-US" i="1" dirty="0"/>
              <a:t> Plus</a:t>
            </a:r>
            <a:r>
              <a:rPr lang="en-US" dirty="0"/>
              <a:t/>
            </a:r>
            <a:br>
              <a:rPr lang="en-US" dirty="0"/>
            </a:br>
            <a:r>
              <a:rPr lang="en-US" dirty="0"/>
              <a:t>	(PTAB → Fed. Cir. → PTAB)</a:t>
            </a:r>
          </a:p>
        </p:txBody>
      </p:sp>
      <p:sp>
        <p:nvSpPr>
          <p:cNvPr id="9" name="Text Placeholder 8">
            <a:extLst>
              <a:ext uri="{FF2B5EF4-FFF2-40B4-BE49-F238E27FC236}">
                <a16:creationId xmlns:a16="http://schemas.microsoft.com/office/drawing/2014/main" id="{8B7EF094-1E8D-4681-B26C-EA19D4C713C0}"/>
              </a:ext>
            </a:extLst>
          </p:cNvPr>
          <p:cNvSpPr>
            <a:spLocks noGrp="1"/>
          </p:cNvSpPr>
          <p:nvPr>
            <p:ph type="body" sz="quarter" idx="13"/>
          </p:nvPr>
        </p:nvSpPr>
        <p:spPr/>
        <p:txBody>
          <a:bodyPr/>
          <a:lstStyle/>
          <a:p>
            <a:r>
              <a:rPr lang="en-US" dirty="0"/>
              <a:t>Design Law 2020</a:t>
            </a:r>
          </a:p>
        </p:txBody>
      </p:sp>
      <p:sp>
        <p:nvSpPr>
          <p:cNvPr id="10" name="TextBox 9"/>
          <p:cNvSpPr txBox="1"/>
          <p:nvPr/>
        </p:nvSpPr>
        <p:spPr>
          <a:xfrm>
            <a:off x="1552114" y="1545075"/>
            <a:ext cx="3020254" cy="430887"/>
          </a:xfrm>
          <a:prstGeom prst="rect">
            <a:avLst/>
          </a:prstGeom>
        </p:spPr>
        <p:txBody>
          <a:bodyPr wrap="square" rtlCol="0">
            <a:spAutoFit/>
          </a:bodyPr>
          <a:lstStyle/>
          <a:p>
            <a:pPr algn="l"/>
            <a:r>
              <a:rPr lang="en-US" sz="1100" dirty="0">
                <a:solidFill>
                  <a:schemeClr val="tx2"/>
                </a:solidFill>
                <a:latin typeface="Arial Black" panose="020B0A04020102020204" pitchFamily="34" charset="0"/>
              </a:rPr>
              <a:t>D621,645 </a:t>
            </a:r>
          </a:p>
          <a:p>
            <a:pPr algn="l"/>
            <a:r>
              <a:rPr lang="en-US" sz="1100" dirty="0">
                <a:solidFill>
                  <a:schemeClr val="tx2"/>
                </a:solidFill>
                <a:latin typeface="Arial Black" panose="020B0A04020102020204" pitchFamily="34" charset="0"/>
              </a:rPr>
              <a:t>	(owned by </a:t>
            </a:r>
            <a:r>
              <a:rPr lang="en-US" sz="1100" dirty="0" err="1">
                <a:solidFill>
                  <a:schemeClr val="tx2"/>
                </a:solidFill>
                <a:latin typeface="Arial Black" panose="020B0A04020102020204" pitchFamily="34" charset="0"/>
              </a:rPr>
              <a:t>Gamon</a:t>
            </a:r>
            <a:r>
              <a:rPr lang="en-US" sz="1100" dirty="0">
                <a:solidFill>
                  <a:schemeClr val="tx2"/>
                </a:solidFill>
                <a:latin typeface="Arial Black" panose="020B0A04020102020204" pitchFamily="34" charset="0"/>
              </a:rPr>
              <a:t> Plus)</a:t>
            </a:r>
          </a:p>
        </p:txBody>
      </p:sp>
      <p:sp>
        <p:nvSpPr>
          <p:cNvPr id="6" name="TextBox 5"/>
          <p:cNvSpPr txBox="1"/>
          <p:nvPr/>
        </p:nvSpPr>
        <p:spPr>
          <a:xfrm>
            <a:off x="5107654" y="2219247"/>
            <a:ext cx="3398254" cy="1323439"/>
          </a:xfrm>
          <a:prstGeom prst="rect">
            <a:avLst/>
          </a:prstGeom>
        </p:spPr>
        <p:txBody>
          <a:bodyPr wrap="square" rtlCol="0">
            <a:spAutoFit/>
          </a:bodyPr>
          <a:lstStyle/>
          <a:p>
            <a:pPr marL="342900" indent="-342900" algn="l">
              <a:buFont typeface="Arial" panose="020B0604020202020204" pitchFamily="34" charset="0"/>
              <a:buChar char="•"/>
            </a:pPr>
            <a:r>
              <a:rPr lang="en-US" sz="1600" dirty="0">
                <a:solidFill>
                  <a:schemeClr val="tx2"/>
                </a:solidFill>
                <a:latin typeface="Rockwell" panose="02060603020205020403" pitchFamily="18" charset="0"/>
              </a:rPr>
              <a:t>Appellants filed an IPR</a:t>
            </a:r>
          </a:p>
          <a:p>
            <a:pPr marL="342900" indent="-342900" algn="l">
              <a:buFont typeface="Arial" panose="020B0604020202020204" pitchFamily="34" charset="0"/>
              <a:buChar char="•"/>
            </a:pPr>
            <a:r>
              <a:rPr lang="en-US" sz="1600" dirty="0">
                <a:solidFill>
                  <a:schemeClr val="tx2"/>
                </a:solidFill>
                <a:latin typeface="Rockwell" panose="02060603020205020403" pitchFamily="18" charset="0"/>
              </a:rPr>
              <a:t>Board instituted IPR: the </a:t>
            </a:r>
            <a:r>
              <a:rPr lang="en-US" sz="1600" dirty="0" smtClean="0">
                <a:solidFill>
                  <a:schemeClr val="tx2"/>
                </a:solidFill>
                <a:latin typeface="Rockwell" panose="02060603020205020403" pitchFamily="18" charset="0"/>
              </a:rPr>
              <a:t>design </a:t>
            </a:r>
            <a:r>
              <a:rPr lang="en-US" sz="1600" dirty="0">
                <a:solidFill>
                  <a:schemeClr val="tx2"/>
                </a:solidFill>
                <a:latin typeface="Rockwell" panose="02060603020205020403" pitchFamily="18" charset="0"/>
              </a:rPr>
              <a:t>claim </a:t>
            </a:r>
            <a:r>
              <a:rPr lang="en-US" sz="1600" dirty="0" smtClean="0">
                <a:solidFill>
                  <a:schemeClr val="tx2"/>
                </a:solidFill>
                <a:latin typeface="Rockwell" panose="02060603020205020403" pitchFamily="18" charset="0"/>
              </a:rPr>
              <a:t>in‘645 patent was alleged to be obvious over Linz in view of </a:t>
            </a:r>
            <a:r>
              <a:rPr lang="en-US" sz="1600" dirty="0" err="1" smtClean="0">
                <a:solidFill>
                  <a:schemeClr val="tx2"/>
                </a:solidFill>
                <a:latin typeface="Rockwell" panose="02060603020205020403" pitchFamily="18" charset="0"/>
              </a:rPr>
              <a:t>Samways</a:t>
            </a:r>
            <a:r>
              <a:rPr lang="en-US" sz="1600" dirty="0" smtClean="0">
                <a:solidFill>
                  <a:schemeClr val="tx2"/>
                </a:solidFill>
                <a:latin typeface="Rockwell" panose="02060603020205020403" pitchFamily="18" charset="0"/>
              </a:rPr>
              <a:t>*</a:t>
            </a:r>
            <a:endParaRPr lang="en-US" sz="2000" dirty="0" smtClean="0">
              <a:latin typeface="Rockwell" panose="02060603020205020403" pitchFamily="18" charset="0"/>
            </a:endParaRPr>
          </a:p>
        </p:txBody>
      </p:sp>
      <p:pic>
        <p:nvPicPr>
          <p:cNvPr id="12" name="Picture 11"/>
          <p:cNvPicPr>
            <a:picLocks noChangeAspect="1"/>
          </p:cNvPicPr>
          <p:nvPr/>
        </p:nvPicPr>
        <p:blipFill>
          <a:blip r:embed="rId2"/>
          <a:stretch>
            <a:fillRect/>
          </a:stretch>
        </p:blipFill>
        <p:spPr>
          <a:xfrm>
            <a:off x="1624083" y="1982607"/>
            <a:ext cx="2309386" cy="2443913"/>
          </a:xfrm>
          <a:prstGeom prst="rect">
            <a:avLst/>
          </a:prstGeom>
        </p:spPr>
      </p:pic>
    </p:spTree>
    <p:extLst>
      <p:ext uri="{BB962C8B-B14F-4D97-AF65-F5344CB8AC3E}">
        <p14:creationId xmlns:p14="http://schemas.microsoft.com/office/powerpoint/2010/main" val="1873126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47FE48-71BC-814B-94A0-6DFD194565C4}"/>
              </a:ext>
            </a:extLst>
          </p:cNvPr>
          <p:cNvSpPr>
            <a:spLocks noGrp="1"/>
          </p:cNvSpPr>
          <p:nvPr>
            <p:ph type="sldNum" sz="quarter" idx="12"/>
          </p:nvPr>
        </p:nvSpPr>
        <p:spPr/>
        <p:txBody>
          <a:bodyPr/>
          <a:lstStyle/>
          <a:p>
            <a:fld id="{A2A408FD-1244-41CF-AC51-FF46BE88037F}" type="slidenum">
              <a:rPr lang="en-US" altLang="en-US" smtClean="0"/>
              <a:pPr/>
              <a:t>3</a:t>
            </a:fld>
            <a:endParaRPr lang="en-US" altLang="en-US" dirty="0"/>
          </a:p>
        </p:txBody>
      </p:sp>
      <p:sp>
        <p:nvSpPr>
          <p:cNvPr id="7" name="Title 6">
            <a:extLst>
              <a:ext uri="{FF2B5EF4-FFF2-40B4-BE49-F238E27FC236}">
                <a16:creationId xmlns:a16="http://schemas.microsoft.com/office/drawing/2014/main" id="{F32E5245-DB2B-4038-940C-BE5840F8E733}"/>
              </a:ext>
            </a:extLst>
          </p:cNvPr>
          <p:cNvSpPr>
            <a:spLocks noGrp="1"/>
          </p:cNvSpPr>
          <p:nvPr>
            <p:ph type="title"/>
          </p:nvPr>
        </p:nvSpPr>
        <p:spPr/>
        <p:txBody>
          <a:bodyPr/>
          <a:lstStyle/>
          <a:p>
            <a:r>
              <a:rPr lang="en-US" dirty="0" smtClean="0"/>
              <a:t>FIRST PTAB FINDING</a:t>
            </a:r>
            <a:endParaRPr lang="en-US" dirty="0"/>
          </a:p>
        </p:txBody>
      </p:sp>
      <p:sp>
        <p:nvSpPr>
          <p:cNvPr id="9" name="Text Placeholder 8">
            <a:extLst>
              <a:ext uri="{FF2B5EF4-FFF2-40B4-BE49-F238E27FC236}">
                <a16:creationId xmlns:a16="http://schemas.microsoft.com/office/drawing/2014/main" id="{8B7EF094-1E8D-4681-B26C-EA19D4C713C0}"/>
              </a:ext>
            </a:extLst>
          </p:cNvPr>
          <p:cNvSpPr>
            <a:spLocks noGrp="1"/>
          </p:cNvSpPr>
          <p:nvPr>
            <p:ph type="body" sz="quarter" idx="13"/>
          </p:nvPr>
        </p:nvSpPr>
        <p:spPr/>
        <p:txBody>
          <a:bodyPr/>
          <a:lstStyle/>
          <a:p>
            <a:r>
              <a:rPr lang="en-US" dirty="0"/>
              <a:t>Design Law 2020</a:t>
            </a:r>
          </a:p>
        </p:txBody>
      </p:sp>
      <p:sp>
        <p:nvSpPr>
          <p:cNvPr id="4" name="TextBox 3"/>
          <p:cNvSpPr txBox="1"/>
          <p:nvPr/>
        </p:nvSpPr>
        <p:spPr>
          <a:xfrm>
            <a:off x="761646" y="1267726"/>
            <a:ext cx="1439220" cy="430887"/>
          </a:xfrm>
          <a:prstGeom prst="rect">
            <a:avLst/>
          </a:prstGeom>
        </p:spPr>
        <p:txBody>
          <a:bodyPr wrap="square" rtlCol="0">
            <a:spAutoFit/>
          </a:bodyPr>
          <a:lstStyle/>
          <a:p>
            <a:pPr algn="l"/>
            <a:r>
              <a:rPr lang="en-US" sz="1100" dirty="0">
                <a:solidFill>
                  <a:schemeClr val="tx2"/>
                </a:solidFill>
                <a:latin typeface="Arial Black" panose="020B0A04020102020204" pitchFamily="34" charset="0"/>
              </a:rPr>
              <a:t>D405,622 </a:t>
            </a:r>
          </a:p>
          <a:p>
            <a:pPr algn="l"/>
            <a:r>
              <a:rPr lang="en-US" sz="1100" dirty="0">
                <a:solidFill>
                  <a:schemeClr val="tx2"/>
                </a:solidFill>
                <a:latin typeface="Arial Black" panose="020B0A04020102020204" pitchFamily="34" charset="0"/>
              </a:rPr>
              <a:t>	(Linz)</a:t>
            </a:r>
          </a:p>
        </p:txBody>
      </p:sp>
      <p:sp>
        <p:nvSpPr>
          <p:cNvPr id="6" name="Content Placeholder 5"/>
          <p:cNvSpPr>
            <a:spLocks noGrp="1"/>
          </p:cNvSpPr>
          <p:nvPr>
            <p:ph idx="1"/>
          </p:nvPr>
        </p:nvSpPr>
        <p:spPr>
          <a:xfrm>
            <a:off x="4564627" y="1196168"/>
            <a:ext cx="4043662" cy="2956100"/>
          </a:xfrm>
        </p:spPr>
        <p:txBody>
          <a:bodyPr/>
          <a:lstStyle/>
          <a:p>
            <a:r>
              <a:rPr lang="en-US" sz="1600" dirty="0"/>
              <a:t>Board found that Linz was NOT a proper primary reference, essentially because it didn’t disclose any shape in the display </a:t>
            </a:r>
            <a:r>
              <a:rPr lang="en-US" sz="1600" dirty="0" smtClean="0"/>
              <a:t>area. </a:t>
            </a:r>
            <a:endParaRPr lang="en-US" sz="1600" dirty="0"/>
          </a:p>
          <a:p>
            <a:r>
              <a:rPr lang="en-US" sz="1600" dirty="0"/>
              <a:t>Board said that you can’t add a “hypothetical” can to Linz and THEN compare the designs – it’s improper under </a:t>
            </a:r>
            <a:r>
              <a:rPr lang="en-US" sz="1600" i="1" dirty="0" err="1"/>
              <a:t>Durling</a:t>
            </a:r>
            <a:r>
              <a:rPr lang="en-US" sz="1600" dirty="0"/>
              <a:t> because you have to consider the </a:t>
            </a:r>
            <a:r>
              <a:rPr lang="en-US" sz="1600" dirty="0" smtClean="0"/>
              <a:t>prior art </a:t>
            </a:r>
            <a:r>
              <a:rPr lang="en-US" sz="1600" u="sng" dirty="0"/>
              <a:t>in existence</a:t>
            </a:r>
            <a:r>
              <a:rPr lang="en-US" sz="1600" dirty="0"/>
              <a:t>, and adding the can </a:t>
            </a:r>
            <a:r>
              <a:rPr lang="en-US" sz="1600" dirty="0" smtClean="0"/>
              <a:t>was not proper because it was not in existence in the reference.  </a:t>
            </a:r>
            <a:endParaRPr lang="en-US" sz="1600" dirty="0"/>
          </a:p>
        </p:txBody>
      </p:sp>
      <p:sp>
        <p:nvSpPr>
          <p:cNvPr id="15" name="TextBox 14"/>
          <p:cNvSpPr txBox="1"/>
          <p:nvPr/>
        </p:nvSpPr>
        <p:spPr>
          <a:xfrm>
            <a:off x="2510414" y="1267726"/>
            <a:ext cx="2225547" cy="430887"/>
          </a:xfrm>
          <a:prstGeom prst="rect">
            <a:avLst/>
          </a:prstGeom>
        </p:spPr>
        <p:txBody>
          <a:bodyPr wrap="square" rtlCol="0">
            <a:spAutoFit/>
          </a:bodyPr>
          <a:lstStyle/>
          <a:p>
            <a:pPr algn="l"/>
            <a:r>
              <a:rPr lang="en-US" sz="1100" dirty="0">
                <a:solidFill>
                  <a:schemeClr val="tx2"/>
                </a:solidFill>
                <a:latin typeface="Arial Black" panose="020B0A04020102020204" pitchFamily="34" charset="0"/>
              </a:rPr>
              <a:t>D621,645 </a:t>
            </a:r>
          </a:p>
          <a:p>
            <a:pPr algn="l"/>
            <a:r>
              <a:rPr lang="en-US" sz="1100" dirty="0">
                <a:solidFill>
                  <a:schemeClr val="tx2"/>
                </a:solidFill>
                <a:latin typeface="Arial Black" panose="020B0A04020102020204" pitchFamily="34" charset="0"/>
              </a:rPr>
              <a:t> </a:t>
            </a:r>
            <a:r>
              <a:rPr lang="en-US" sz="1100" dirty="0" smtClean="0">
                <a:solidFill>
                  <a:schemeClr val="tx2"/>
                </a:solidFill>
                <a:latin typeface="Arial Black" panose="020B0A04020102020204" pitchFamily="34" charset="0"/>
              </a:rPr>
              <a:t>   (</a:t>
            </a:r>
            <a:r>
              <a:rPr lang="en-US" sz="1100" dirty="0">
                <a:solidFill>
                  <a:schemeClr val="tx2"/>
                </a:solidFill>
                <a:latin typeface="Arial Black" panose="020B0A04020102020204" pitchFamily="34" charset="0"/>
              </a:rPr>
              <a:t>owned by </a:t>
            </a:r>
            <a:r>
              <a:rPr lang="en-US" sz="1100" dirty="0" err="1">
                <a:solidFill>
                  <a:schemeClr val="tx2"/>
                </a:solidFill>
                <a:latin typeface="Arial Black" panose="020B0A04020102020204" pitchFamily="34" charset="0"/>
              </a:rPr>
              <a:t>Gamon</a:t>
            </a:r>
            <a:r>
              <a:rPr lang="en-US" sz="1100" dirty="0">
                <a:solidFill>
                  <a:schemeClr val="tx2"/>
                </a:solidFill>
                <a:latin typeface="Arial Black" panose="020B0A04020102020204" pitchFamily="34" charset="0"/>
              </a:rPr>
              <a:t> Plus)</a:t>
            </a:r>
          </a:p>
        </p:txBody>
      </p:sp>
      <p:pic>
        <p:nvPicPr>
          <p:cNvPr id="18" name="Picture 17"/>
          <p:cNvPicPr>
            <a:picLocks noChangeAspect="1"/>
          </p:cNvPicPr>
          <p:nvPr/>
        </p:nvPicPr>
        <p:blipFill rotWithShape="1">
          <a:blip r:embed="rId2"/>
          <a:srcRect l="5992" t="3957" r="3513"/>
          <a:stretch/>
        </p:blipFill>
        <p:spPr>
          <a:xfrm>
            <a:off x="568987" y="1811953"/>
            <a:ext cx="3725539" cy="2207026"/>
          </a:xfrm>
          <a:prstGeom prst="rect">
            <a:avLst/>
          </a:prstGeom>
        </p:spPr>
      </p:pic>
    </p:spTree>
    <p:extLst>
      <p:ext uri="{BB962C8B-B14F-4D97-AF65-F5344CB8AC3E}">
        <p14:creationId xmlns:p14="http://schemas.microsoft.com/office/powerpoint/2010/main" val="4203350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03781" y="1439747"/>
            <a:ext cx="2507303" cy="2727138"/>
          </a:xfrm>
          <a:prstGeom prst="rect">
            <a:avLst/>
          </a:prstGeom>
        </p:spPr>
      </p:pic>
      <p:sp>
        <p:nvSpPr>
          <p:cNvPr id="2" name="Slide Number Placeholder 1">
            <a:extLst>
              <a:ext uri="{FF2B5EF4-FFF2-40B4-BE49-F238E27FC236}">
                <a16:creationId xmlns:a16="http://schemas.microsoft.com/office/drawing/2014/main" id="{3E47FE48-71BC-814B-94A0-6DFD194565C4}"/>
              </a:ext>
            </a:extLst>
          </p:cNvPr>
          <p:cNvSpPr>
            <a:spLocks noGrp="1"/>
          </p:cNvSpPr>
          <p:nvPr>
            <p:ph type="sldNum" sz="quarter" idx="12"/>
          </p:nvPr>
        </p:nvSpPr>
        <p:spPr/>
        <p:txBody>
          <a:bodyPr/>
          <a:lstStyle/>
          <a:p>
            <a:fld id="{A2A408FD-1244-41CF-AC51-FF46BE88037F}" type="slidenum">
              <a:rPr lang="en-US" altLang="en-US" smtClean="0"/>
              <a:pPr/>
              <a:t>4</a:t>
            </a:fld>
            <a:endParaRPr lang="en-US" altLang="en-US" dirty="0"/>
          </a:p>
        </p:txBody>
      </p:sp>
      <p:sp>
        <p:nvSpPr>
          <p:cNvPr id="7" name="Title 6">
            <a:extLst>
              <a:ext uri="{FF2B5EF4-FFF2-40B4-BE49-F238E27FC236}">
                <a16:creationId xmlns:a16="http://schemas.microsoft.com/office/drawing/2014/main" id="{F32E5245-DB2B-4038-940C-BE5840F8E733}"/>
              </a:ext>
            </a:extLst>
          </p:cNvPr>
          <p:cNvSpPr>
            <a:spLocks noGrp="1"/>
          </p:cNvSpPr>
          <p:nvPr>
            <p:ph type="title"/>
          </p:nvPr>
        </p:nvSpPr>
        <p:spPr>
          <a:xfrm>
            <a:off x="408498" y="446676"/>
            <a:ext cx="4037377" cy="267958"/>
          </a:xfrm>
        </p:spPr>
        <p:txBody>
          <a:bodyPr/>
          <a:lstStyle/>
          <a:p>
            <a:r>
              <a:rPr lang="en-US" dirty="0" smtClean="0"/>
              <a:t>FED CIRCUIT RULING</a:t>
            </a:r>
            <a:endParaRPr lang="en-US" dirty="0"/>
          </a:p>
        </p:txBody>
      </p:sp>
      <p:sp>
        <p:nvSpPr>
          <p:cNvPr id="9" name="Text Placeholder 8">
            <a:extLst>
              <a:ext uri="{FF2B5EF4-FFF2-40B4-BE49-F238E27FC236}">
                <a16:creationId xmlns:a16="http://schemas.microsoft.com/office/drawing/2014/main" id="{8B7EF094-1E8D-4681-B26C-EA19D4C713C0}"/>
              </a:ext>
            </a:extLst>
          </p:cNvPr>
          <p:cNvSpPr>
            <a:spLocks noGrp="1"/>
          </p:cNvSpPr>
          <p:nvPr>
            <p:ph type="body" sz="quarter" idx="13"/>
          </p:nvPr>
        </p:nvSpPr>
        <p:spPr/>
        <p:txBody>
          <a:bodyPr/>
          <a:lstStyle/>
          <a:p>
            <a:r>
              <a:rPr lang="en-US" dirty="0"/>
              <a:t>Design Law 2020</a:t>
            </a:r>
          </a:p>
        </p:txBody>
      </p:sp>
      <p:sp>
        <p:nvSpPr>
          <p:cNvPr id="4" name="TextBox 3"/>
          <p:cNvSpPr txBox="1"/>
          <p:nvPr/>
        </p:nvSpPr>
        <p:spPr>
          <a:xfrm>
            <a:off x="408499" y="1354661"/>
            <a:ext cx="1439220" cy="430887"/>
          </a:xfrm>
          <a:prstGeom prst="rect">
            <a:avLst/>
          </a:prstGeom>
        </p:spPr>
        <p:txBody>
          <a:bodyPr wrap="square" rtlCol="0">
            <a:spAutoFit/>
          </a:bodyPr>
          <a:lstStyle/>
          <a:p>
            <a:pPr algn="l"/>
            <a:r>
              <a:rPr lang="en-US" sz="1100" dirty="0">
                <a:solidFill>
                  <a:schemeClr val="tx2"/>
                </a:solidFill>
                <a:latin typeface="Arial Black" panose="020B0A04020102020204" pitchFamily="34" charset="0"/>
              </a:rPr>
              <a:t>D405,622 </a:t>
            </a:r>
          </a:p>
          <a:p>
            <a:pPr algn="l"/>
            <a:r>
              <a:rPr lang="en-US" sz="1100" dirty="0">
                <a:solidFill>
                  <a:schemeClr val="tx2"/>
                </a:solidFill>
                <a:latin typeface="Arial Black" panose="020B0A04020102020204" pitchFamily="34" charset="0"/>
              </a:rPr>
              <a:t>	(Linz)</a:t>
            </a:r>
          </a:p>
        </p:txBody>
      </p:sp>
      <p:sp>
        <p:nvSpPr>
          <p:cNvPr id="6" name="Content Placeholder 5"/>
          <p:cNvSpPr>
            <a:spLocks noGrp="1"/>
          </p:cNvSpPr>
          <p:nvPr>
            <p:ph idx="1"/>
          </p:nvPr>
        </p:nvSpPr>
        <p:spPr>
          <a:xfrm>
            <a:off x="2670464" y="1001861"/>
            <a:ext cx="4043662" cy="2956100"/>
          </a:xfrm>
        </p:spPr>
        <p:txBody>
          <a:bodyPr/>
          <a:lstStyle/>
          <a:p>
            <a:r>
              <a:rPr lang="en-US" sz="1600" dirty="0"/>
              <a:t>Appellants argue that one of ordinary skill in the art would understand that the Linz dispenser was designed to hold cylindrical objects. </a:t>
            </a:r>
            <a:endParaRPr lang="en-US" sz="1600" dirty="0" smtClean="0"/>
          </a:p>
          <a:p>
            <a:r>
              <a:rPr lang="en-US" sz="1600" dirty="0" smtClean="0"/>
              <a:t>Assignee admission</a:t>
            </a:r>
            <a:endParaRPr lang="en-US" sz="1600" dirty="0"/>
          </a:p>
          <a:p>
            <a:r>
              <a:rPr lang="en-US" sz="1600" dirty="0"/>
              <a:t>Fed. Cir. held that the Board’s finding that Linz is not a proper primary reference is NOT supported by substantial evidence.  </a:t>
            </a:r>
          </a:p>
          <a:p>
            <a:r>
              <a:rPr lang="en-US" sz="1600" dirty="0"/>
              <a:t>So, Fed. Cir. says that Linz IS a proper primary reference. </a:t>
            </a:r>
          </a:p>
        </p:txBody>
      </p:sp>
      <p:pic>
        <p:nvPicPr>
          <p:cNvPr id="14" name="Picture 13"/>
          <p:cNvPicPr>
            <a:picLocks noChangeAspect="1"/>
          </p:cNvPicPr>
          <p:nvPr/>
        </p:nvPicPr>
        <p:blipFill>
          <a:blip r:embed="rId3"/>
          <a:stretch>
            <a:fillRect/>
          </a:stretch>
        </p:blipFill>
        <p:spPr>
          <a:xfrm>
            <a:off x="6480119" y="1439747"/>
            <a:ext cx="2463228" cy="2589547"/>
          </a:xfrm>
          <a:prstGeom prst="rect">
            <a:avLst/>
          </a:prstGeom>
        </p:spPr>
      </p:pic>
      <p:sp>
        <p:nvSpPr>
          <p:cNvPr id="15" name="TextBox 14"/>
          <p:cNvSpPr txBox="1"/>
          <p:nvPr/>
        </p:nvSpPr>
        <p:spPr>
          <a:xfrm>
            <a:off x="6802913" y="1101193"/>
            <a:ext cx="1992760" cy="400110"/>
          </a:xfrm>
          <a:prstGeom prst="rect">
            <a:avLst/>
          </a:prstGeom>
        </p:spPr>
        <p:txBody>
          <a:bodyPr wrap="square" rtlCol="0">
            <a:spAutoFit/>
          </a:bodyPr>
          <a:lstStyle/>
          <a:p>
            <a:pPr algn="l"/>
            <a:r>
              <a:rPr lang="en-US" sz="1000" dirty="0">
                <a:solidFill>
                  <a:schemeClr val="tx2"/>
                </a:solidFill>
                <a:latin typeface="Arial Black" panose="020B0A04020102020204" pitchFamily="34" charset="0"/>
              </a:rPr>
              <a:t>D621,645 </a:t>
            </a:r>
          </a:p>
          <a:p>
            <a:pPr algn="l"/>
            <a:r>
              <a:rPr lang="en-US" sz="1000" dirty="0">
                <a:solidFill>
                  <a:schemeClr val="tx2"/>
                </a:solidFill>
                <a:latin typeface="Arial Black" panose="020B0A04020102020204" pitchFamily="34" charset="0"/>
              </a:rPr>
              <a:t> </a:t>
            </a:r>
            <a:r>
              <a:rPr lang="en-US" sz="1000" dirty="0" smtClean="0">
                <a:solidFill>
                  <a:schemeClr val="tx2"/>
                </a:solidFill>
                <a:latin typeface="Arial Black" panose="020B0A04020102020204" pitchFamily="34" charset="0"/>
              </a:rPr>
              <a:t>   (</a:t>
            </a:r>
            <a:r>
              <a:rPr lang="en-US" sz="1000" dirty="0">
                <a:solidFill>
                  <a:schemeClr val="tx2"/>
                </a:solidFill>
                <a:latin typeface="Arial Black" panose="020B0A04020102020204" pitchFamily="34" charset="0"/>
              </a:rPr>
              <a:t>owned by </a:t>
            </a:r>
            <a:r>
              <a:rPr lang="en-US" sz="1000" dirty="0" err="1">
                <a:solidFill>
                  <a:schemeClr val="tx2"/>
                </a:solidFill>
                <a:latin typeface="Arial Black" panose="020B0A04020102020204" pitchFamily="34" charset="0"/>
              </a:rPr>
              <a:t>Gamon</a:t>
            </a:r>
            <a:r>
              <a:rPr lang="en-US" sz="1000" dirty="0">
                <a:solidFill>
                  <a:schemeClr val="tx2"/>
                </a:solidFill>
                <a:latin typeface="Arial Black" panose="020B0A04020102020204" pitchFamily="34" charset="0"/>
              </a:rPr>
              <a:t> Plus)</a:t>
            </a:r>
          </a:p>
        </p:txBody>
      </p:sp>
      <p:cxnSp>
        <p:nvCxnSpPr>
          <p:cNvPr id="16" name="Straight Arrow Connector 15"/>
          <p:cNvCxnSpPr/>
          <p:nvPr/>
        </p:nvCxnSpPr>
        <p:spPr>
          <a:xfrm>
            <a:off x="6496350" y="3074517"/>
            <a:ext cx="262170" cy="3591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163161" y="3618680"/>
            <a:ext cx="1013410" cy="67856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01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47FE48-71BC-814B-94A0-6DFD194565C4}"/>
              </a:ext>
            </a:extLst>
          </p:cNvPr>
          <p:cNvSpPr>
            <a:spLocks noGrp="1"/>
          </p:cNvSpPr>
          <p:nvPr>
            <p:ph type="sldNum" sz="quarter" idx="12"/>
          </p:nvPr>
        </p:nvSpPr>
        <p:spPr/>
        <p:txBody>
          <a:bodyPr/>
          <a:lstStyle/>
          <a:p>
            <a:fld id="{A2A408FD-1244-41CF-AC51-FF46BE88037F}" type="slidenum">
              <a:rPr lang="en-US" altLang="en-US" smtClean="0"/>
              <a:pPr/>
              <a:t>5</a:t>
            </a:fld>
            <a:endParaRPr lang="en-US" altLang="en-US" dirty="0"/>
          </a:p>
        </p:txBody>
      </p:sp>
      <p:sp>
        <p:nvSpPr>
          <p:cNvPr id="7" name="Title 6">
            <a:extLst>
              <a:ext uri="{FF2B5EF4-FFF2-40B4-BE49-F238E27FC236}">
                <a16:creationId xmlns:a16="http://schemas.microsoft.com/office/drawing/2014/main" id="{F32E5245-DB2B-4038-940C-BE5840F8E733}"/>
              </a:ext>
            </a:extLst>
          </p:cNvPr>
          <p:cNvSpPr>
            <a:spLocks noGrp="1"/>
          </p:cNvSpPr>
          <p:nvPr>
            <p:ph type="title"/>
          </p:nvPr>
        </p:nvSpPr>
        <p:spPr/>
        <p:txBody>
          <a:bodyPr/>
          <a:lstStyle/>
          <a:p>
            <a:r>
              <a:rPr lang="en-US" i="1" dirty="0" smtClean="0"/>
              <a:t>Remanded back to the PTAB</a:t>
            </a:r>
            <a:r>
              <a:rPr lang="en-US" dirty="0"/>
              <a:t/>
            </a:r>
            <a:br>
              <a:rPr lang="en-US" dirty="0"/>
            </a:br>
            <a:r>
              <a:rPr lang="en-US" dirty="0"/>
              <a:t>	</a:t>
            </a:r>
            <a:r>
              <a:rPr lang="en-US" dirty="0" smtClean="0"/>
              <a:t>(July 29, 2020)</a:t>
            </a:r>
            <a:endParaRPr lang="en-US" dirty="0"/>
          </a:p>
        </p:txBody>
      </p:sp>
      <p:sp>
        <p:nvSpPr>
          <p:cNvPr id="9" name="Text Placeholder 8">
            <a:extLst>
              <a:ext uri="{FF2B5EF4-FFF2-40B4-BE49-F238E27FC236}">
                <a16:creationId xmlns:a16="http://schemas.microsoft.com/office/drawing/2014/main" id="{8B7EF094-1E8D-4681-B26C-EA19D4C713C0}"/>
              </a:ext>
            </a:extLst>
          </p:cNvPr>
          <p:cNvSpPr>
            <a:spLocks noGrp="1"/>
          </p:cNvSpPr>
          <p:nvPr>
            <p:ph type="body" sz="quarter" idx="13"/>
          </p:nvPr>
        </p:nvSpPr>
        <p:spPr/>
        <p:txBody>
          <a:bodyPr/>
          <a:lstStyle/>
          <a:p>
            <a:r>
              <a:rPr lang="en-US" dirty="0"/>
              <a:t>Design Law 2020</a:t>
            </a:r>
          </a:p>
        </p:txBody>
      </p:sp>
      <p:sp>
        <p:nvSpPr>
          <p:cNvPr id="10" name="TextBox 9"/>
          <p:cNvSpPr txBox="1"/>
          <p:nvPr/>
        </p:nvSpPr>
        <p:spPr>
          <a:xfrm>
            <a:off x="328036" y="1538649"/>
            <a:ext cx="5461175" cy="2862322"/>
          </a:xfrm>
          <a:prstGeom prst="rect">
            <a:avLst/>
          </a:prstGeom>
        </p:spPr>
        <p:txBody>
          <a:bodyPr wrap="square" rtlCol="0">
            <a:spAutoFit/>
          </a:bodyPr>
          <a:lstStyle/>
          <a:p>
            <a:pPr marL="342900" indent="-342900" algn="l">
              <a:buFont typeface="Arial" panose="020B0604020202020204" pitchFamily="34" charset="0"/>
              <a:buChar char="•"/>
            </a:pPr>
            <a:r>
              <a:rPr lang="en-US" sz="1600" dirty="0" smtClean="0">
                <a:solidFill>
                  <a:schemeClr val="tx2"/>
                </a:solidFill>
                <a:latin typeface="Rockwell" panose="02060603020205020403" pitchFamily="18" charset="0"/>
              </a:rPr>
              <a:t>Now back at the PTAB, Board is required to treat Linz as a primary reference.</a:t>
            </a:r>
          </a:p>
          <a:p>
            <a:pPr marL="342900" indent="-342900" algn="l">
              <a:buFont typeface="Arial" panose="020B0604020202020204" pitchFamily="34" charset="0"/>
              <a:buChar char="•"/>
            </a:pPr>
            <a:r>
              <a:rPr lang="en-US" sz="1600" dirty="0" smtClean="0">
                <a:solidFill>
                  <a:schemeClr val="tx2"/>
                </a:solidFill>
                <a:latin typeface="Rockwell" panose="02060603020205020403" pitchFamily="18" charset="0"/>
              </a:rPr>
              <a:t>Issue on remand: Obviousness determination of what the can would look like, where it would be located – and would it have been obvious to have modified Linz to arrive at the patented design</a:t>
            </a:r>
          </a:p>
          <a:p>
            <a:pPr marL="342900" indent="-342900" algn="l">
              <a:buFont typeface="Arial" panose="020B0604020202020204" pitchFamily="34" charset="0"/>
              <a:buChar char="•"/>
            </a:pPr>
            <a:r>
              <a:rPr lang="en-US" sz="1600" dirty="0" smtClean="0">
                <a:solidFill>
                  <a:schemeClr val="tx2"/>
                </a:solidFill>
                <a:latin typeface="Rockwell" panose="02060603020205020403" pitchFamily="18" charset="0"/>
              </a:rPr>
              <a:t>Board recreated Linz to add the can, and they identified the differences (for example: in the ‘645 patent, the can was out further). </a:t>
            </a:r>
          </a:p>
          <a:p>
            <a:pPr algn="l"/>
            <a:endParaRPr lang="en-US" sz="1600" dirty="0" smtClean="0">
              <a:solidFill>
                <a:schemeClr val="tx2"/>
              </a:solidFill>
              <a:latin typeface="Rockwell" panose="02060603020205020403" pitchFamily="18" charset="0"/>
            </a:endParaRPr>
          </a:p>
          <a:p>
            <a:pPr marL="342900" indent="-342900" algn="l">
              <a:buFont typeface="Arial" panose="020B0604020202020204" pitchFamily="34" charset="0"/>
              <a:buChar char="•"/>
            </a:pPr>
            <a:endParaRPr lang="en-US" sz="2000" dirty="0"/>
          </a:p>
        </p:txBody>
      </p:sp>
      <p:pic>
        <p:nvPicPr>
          <p:cNvPr id="4" name="Picture 3"/>
          <p:cNvPicPr>
            <a:picLocks noChangeAspect="1"/>
          </p:cNvPicPr>
          <p:nvPr/>
        </p:nvPicPr>
        <p:blipFill>
          <a:blip r:embed="rId2"/>
          <a:stretch>
            <a:fillRect/>
          </a:stretch>
        </p:blipFill>
        <p:spPr>
          <a:xfrm>
            <a:off x="6127744" y="367235"/>
            <a:ext cx="2551802" cy="1896794"/>
          </a:xfrm>
          <a:prstGeom prst="rect">
            <a:avLst/>
          </a:prstGeom>
        </p:spPr>
      </p:pic>
      <p:pic>
        <p:nvPicPr>
          <p:cNvPr id="14" name="Picture 13"/>
          <p:cNvPicPr>
            <a:picLocks noChangeAspect="1"/>
          </p:cNvPicPr>
          <p:nvPr/>
        </p:nvPicPr>
        <p:blipFill>
          <a:blip r:embed="rId3"/>
          <a:stretch>
            <a:fillRect/>
          </a:stretch>
        </p:blipFill>
        <p:spPr>
          <a:xfrm>
            <a:off x="6352064" y="2264029"/>
            <a:ext cx="2103161" cy="2211015"/>
          </a:xfrm>
          <a:prstGeom prst="rect">
            <a:avLst/>
          </a:prstGeom>
        </p:spPr>
      </p:pic>
    </p:spTree>
    <p:extLst>
      <p:ext uri="{BB962C8B-B14F-4D97-AF65-F5344CB8AC3E}">
        <p14:creationId xmlns:p14="http://schemas.microsoft.com/office/powerpoint/2010/main" val="56286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47FE48-71BC-814B-94A0-6DFD194565C4}"/>
              </a:ext>
            </a:extLst>
          </p:cNvPr>
          <p:cNvSpPr>
            <a:spLocks noGrp="1"/>
          </p:cNvSpPr>
          <p:nvPr>
            <p:ph type="sldNum" sz="quarter" idx="12"/>
          </p:nvPr>
        </p:nvSpPr>
        <p:spPr/>
        <p:txBody>
          <a:bodyPr/>
          <a:lstStyle/>
          <a:p>
            <a:fld id="{A2A408FD-1244-41CF-AC51-FF46BE88037F}" type="slidenum">
              <a:rPr lang="en-US" altLang="en-US" smtClean="0"/>
              <a:pPr/>
              <a:t>6</a:t>
            </a:fld>
            <a:endParaRPr lang="en-US" altLang="en-US" dirty="0"/>
          </a:p>
        </p:txBody>
      </p:sp>
      <p:sp>
        <p:nvSpPr>
          <p:cNvPr id="7" name="Title 6">
            <a:extLst>
              <a:ext uri="{FF2B5EF4-FFF2-40B4-BE49-F238E27FC236}">
                <a16:creationId xmlns:a16="http://schemas.microsoft.com/office/drawing/2014/main" id="{F32E5245-DB2B-4038-940C-BE5840F8E733}"/>
              </a:ext>
            </a:extLst>
          </p:cNvPr>
          <p:cNvSpPr>
            <a:spLocks noGrp="1"/>
          </p:cNvSpPr>
          <p:nvPr>
            <p:ph type="title"/>
          </p:nvPr>
        </p:nvSpPr>
        <p:spPr/>
        <p:txBody>
          <a:bodyPr/>
          <a:lstStyle/>
          <a:p>
            <a:r>
              <a:rPr lang="en-US" i="1" dirty="0" smtClean="0"/>
              <a:t>Remanded back to the PTAB</a:t>
            </a:r>
            <a:r>
              <a:rPr lang="en-US" dirty="0"/>
              <a:t/>
            </a:r>
            <a:br>
              <a:rPr lang="en-US" dirty="0"/>
            </a:br>
            <a:r>
              <a:rPr lang="en-US" dirty="0"/>
              <a:t>	</a:t>
            </a:r>
            <a:r>
              <a:rPr lang="en-US" dirty="0" smtClean="0"/>
              <a:t>(July 29, 2020)</a:t>
            </a:r>
            <a:endParaRPr lang="en-US" dirty="0"/>
          </a:p>
        </p:txBody>
      </p:sp>
      <p:sp>
        <p:nvSpPr>
          <p:cNvPr id="9" name="Text Placeholder 8">
            <a:extLst>
              <a:ext uri="{FF2B5EF4-FFF2-40B4-BE49-F238E27FC236}">
                <a16:creationId xmlns:a16="http://schemas.microsoft.com/office/drawing/2014/main" id="{8B7EF094-1E8D-4681-B26C-EA19D4C713C0}"/>
              </a:ext>
            </a:extLst>
          </p:cNvPr>
          <p:cNvSpPr>
            <a:spLocks noGrp="1"/>
          </p:cNvSpPr>
          <p:nvPr>
            <p:ph type="body" sz="quarter" idx="13"/>
          </p:nvPr>
        </p:nvSpPr>
        <p:spPr/>
        <p:txBody>
          <a:bodyPr/>
          <a:lstStyle/>
          <a:p>
            <a:r>
              <a:rPr lang="en-US" dirty="0"/>
              <a:t>Design Law 2020</a:t>
            </a:r>
          </a:p>
        </p:txBody>
      </p:sp>
      <p:sp>
        <p:nvSpPr>
          <p:cNvPr id="10" name="TextBox 9"/>
          <p:cNvSpPr txBox="1"/>
          <p:nvPr/>
        </p:nvSpPr>
        <p:spPr>
          <a:xfrm>
            <a:off x="327923" y="1303890"/>
            <a:ext cx="5461175" cy="2800767"/>
          </a:xfrm>
          <a:prstGeom prst="rect">
            <a:avLst/>
          </a:prstGeom>
        </p:spPr>
        <p:txBody>
          <a:bodyPr wrap="square" rtlCol="0">
            <a:spAutoFit/>
          </a:bodyPr>
          <a:lstStyle/>
          <a:p>
            <a:pPr marL="285750" indent="-285750" algn="l">
              <a:buFont typeface="Arial" panose="020B0604020202020204" pitchFamily="34" charset="0"/>
              <a:buChar char="•"/>
            </a:pPr>
            <a:r>
              <a:rPr lang="en-US" sz="1600" dirty="0" smtClean="0">
                <a:solidFill>
                  <a:schemeClr val="tx2"/>
                </a:solidFill>
                <a:latin typeface="Rockwell" panose="02060603020205020403" pitchFamily="18" charset="0"/>
              </a:rPr>
              <a:t>Board relied on evidence of secondary considerations (commercial success and copying) presented by Petitioner to reach the conclusion that it was NOT shown to be obvious to modify the primary reference (Linz) to arrive at the patented design.  </a:t>
            </a:r>
          </a:p>
          <a:p>
            <a:pPr algn="l"/>
            <a:endParaRPr lang="en-US" sz="1600" dirty="0" smtClean="0">
              <a:solidFill>
                <a:schemeClr val="tx2"/>
              </a:solidFill>
              <a:latin typeface="Rockwell" panose="02060603020205020403" pitchFamily="18" charset="0"/>
            </a:endParaRPr>
          </a:p>
          <a:p>
            <a:pPr marL="285750" indent="-285750" algn="l">
              <a:buFont typeface="Arial" panose="020B0604020202020204" pitchFamily="34" charset="0"/>
              <a:buChar char="•"/>
            </a:pPr>
            <a:r>
              <a:rPr lang="en-US" sz="1600" dirty="0" smtClean="0">
                <a:solidFill>
                  <a:schemeClr val="tx2"/>
                </a:solidFill>
                <a:latin typeface="Rockwell" panose="02060603020205020403" pitchFamily="18" charset="0"/>
              </a:rPr>
              <a:t>SO, while Linz is a proper primary reference under </a:t>
            </a:r>
            <a:r>
              <a:rPr lang="en-US" sz="1600" i="1" dirty="0" smtClean="0">
                <a:solidFill>
                  <a:schemeClr val="tx2"/>
                </a:solidFill>
                <a:latin typeface="Rockwell" panose="02060603020205020403" pitchFamily="18" charset="0"/>
              </a:rPr>
              <a:t>Rosen</a:t>
            </a:r>
            <a:r>
              <a:rPr lang="en-US" sz="1600" dirty="0">
                <a:solidFill>
                  <a:schemeClr val="tx2"/>
                </a:solidFill>
                <a:latin typeface="Rockwell" panose="02060603020205020403" pitchFamily="18" charset="0"/>
              </a:rPr>
              <a:t> </a:t>
            </a:r>
            <a:r>
              <a:rPr lang="en-US" sz="1600" dirty="0" smtClean="0">
                <a:solidFill>
                  <a:schemeClr val="tx2"/>
                </a:solidFill>
                <a:latin typeface="Rockwell" panose="02060603020205020403" pitchFamily="18" charset="0"/>
              </a:rPr>
              <a:t>(as determined by the Fed. Cir.), it’s not obvious to MODIFY it (based on evidence of commercial success and copying) to arrive at the patented design. </a:t>
            </a:r>
          </a:p>
        </p:txBody>
      </p:sp>
      <p:pic>
        <p:nvPicPr>
          <p:cNvPr id="8" name="Picture 7"/>
          <p:cNvPicPr>
            <a:picLocks noChangeAspect="1"/>
          </p:cNvPicPr>
          <p:nvPr/>
        </p:nvPicPr>
        <p:blipFill>
          <a:blip r:embed="rId2"/>
          <a:stretch>
            <a:fillRect/>
          </a:stretch>
        </p:blipFill>
        <p:spPr>
          <a:xfrm>
            <a:off x="6391617" y="2449187"/>
            <a:ext cx="2024057" cy="2127854"/>
          </a:xfrm>
          <a:prstGeom prst="rect">
            <a:avLst/>
          </a:prstGeom>
        </p:spPr>
      </p:pic>
      <p:pic>
        <p:nvPicPr>
          <p:cNvPr id="6" name="Picture 5"/>
          <p:cNvPicPr>
            <a:picLocks noChangeAspect="1"/>
          </p:cNvPicPr>
          <p:nvPr/>
        </p:nvPicPr>
        <p:blipFill>
          <a:blip r:embed="rId3"/>
          <a:stretch>
            <a:fillRect/>
          </a:stretch>
        </p:blipFill>
        <p:spPr>
          <a:xfrm>
            <a:off x="6391345" y="161989"/>
            <a:ext cx="2147024" cy="2335270"/>
          </a:xfrm>
          <a:prstGeom prst="rect">
            <a:avLst/>
          </a:prstGeom>
        </p:spPr>
      </p:pic>
    </p:spTree>
    <p:extLst>
      <p:ext uri="{BB962C8B-B14F-4D97-AF65-F5344CB8AC3E}">
        <p14:creationId xmlns:p14="http://schemas.microsoft.com/office/powerpoint/2010/main" val="2299594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47FE48-71BC-814B-94A0-6DFD194565C4}"/>
              </a:ext>
            </a:extLst>
          </p:cNvPr>
          <p:cNvSpPr>
            <a:spLocks noGrp="1"/>
          </p:cNvSpPr>
          <p:nvPr>
            <p:ph type="sldNum" sz="quarter" idx="12"/>
          </p:nvPr>
        </p:nvSpPr>
        <p:spPr/>
        <p:txBody>
          <a:bodyPr/>
          <a:lstStyle/>
          <a:p>
            <a:fld id="{A2A408FD-1244-41CF-AC51-FF46BE88037F}" type="slidenum">
              <a:rPr lang="en-US" altLang="en-US" smtClean="0"/>
              <a:pPr/>
              <a:t>7</a:t>
            </a:fld>
            <a:endParaRPr lang="en-US" altLang="en-US" dirty="0"/>
          </a:p>
        </p:txBody>
      </p:sp>
      <p:sp>
        <p:nvSpPr>
          <p:cNvPr id="7" name="Title 6">
            <a:extLst>
              <a:ext uri="{FF2B5EF4-FFF2-40B4-BE49-F238E27FC236}">
                <a16:creationId xmlns:a16="http://schemas.microsoft.com/office/drawing/2014/main" id="{F32E5245-DB2B-4038-940C-BE5840F8E733}"/>
              </a:ext>
            </a:extLst>
          </p:cNvPr>
          <p:cNvSpPr>
            <a:spLocks noGrp="1"/>
          </p:cNvSpPr>
          <p:nvPr>
            <p:ph type="title"/>
          </p:nvPr>
        </p:nvSpPr>
        <p:spPr>
          <a:xfrm>
            <a:off x="112960" y="418414"/>
            <a:ext cx="8071842" cy="267958"/>
          </a:xfrm>
        </p:spPr>
        <p:txBody>
          <a:bodyPr/>
          <a:lstStyle/>
          <a:p>
            <a:r>
              <a:rPr lang="en-US" dirty="0"/>
              <a:t>What does this mean for obviousness?</a:t>
            </a:r>
          </a:p>
        </p:txBody>
      </p:sp>
      <p:sp>
        <p:nvSpPr>
          <p:cNvPr id="9" name="Text Placeholder 8">
            <a:extLst>
              <a:ext uri="{FF2B5EF4-FFF2-40B4-BE49-F238E27FC236}">
                <a16:creationId xmlns:a16="http://schemas.microsoft.com/office/drawing/2014/main" id="{8B7EF094-1E8D-4681-B26C-EA19D4C713C0}"/>
              </a:ext>
            </a:extLst>
          </p:cNvPr>
          <p:cNvSpPr>
            <a:spLocks noGrp="1"/>
          </p:cNvSpPr>
          <p:nvPr>
            <p:ph type="body" sz="quarter" idx="13"/>
          </p:nvPr>
        </p:nvSpPr>
        <p:spPr/>
        <p:txBody>
          <a:bodyPr/>
          <a:lstStyle/>
          <a:p>
            <a:r>
              <a:rPr lang="en-US" dirty="0"/>
              <a:t>Design Law 2020</a:t>
            </a:r>
          </a:p>
        </p:txBody>
      </p:sp>
      <p:sp>
        <p:nvSpPr>
          <p:cNvPr id="6" name="Content Placeholder 5"/>
          <p:cNvSpPr>
            <a:spLocks noGrp="1"/>
          </p:cNvSpPr>
          <p:nvPr>
            <p:ph idx="1"/>
          </p:nvPr>
        </p:nvSpPr>
        <p:spPr>
          <a:xfrm>
            <a:off x="491812" y="1093176"/>
            <a:ext cx="7832381" cy="3270878"/>
          </a:xfrm>
        </p:spPr>
        <p:txBody>
          <a:bodyPr/>
          <a:lstStyle/>
          <a:p>
            <a:r>
              <a:rPr lang="en-US" sz="1600" dirty="0" smtClean="0"/>
              <a:t>Proposed primary reference missing an element </a:t>
            </a:r>
          </a:p>
          <a:p>
            <a:endParaRPr lang="en-US" sz="1600" dirty="0" smtClean="0"/>
          </a:p>
          <a:p>
            <a:r>
              <a:rPr lang="en-US" sz="1600" dirty="0" smtClean="0"/>
              <a:t>Secondary considerations including commercial success and copying by others </a:t>
            </a:r>
          </a:p>
        </p:txBody>
      </p:sp>
    </p:spTree>
    <p:extLst>
      <p:ext uri="{BB962C8B-B14F-4D97-AF65-F5344CB8AC3E}">
        <p14:creationId xmlns:p14="http://schemas.microsoft.com/office/powerpoint/2010/main" val="3415501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7640" y="2669513"/>
            <a:ext cx="4572000" cy="1015663"/>
          </a:xfrm>
          <a:prstGeom prst="rect">
            <a:avLst/>
          </a:prstGeom>
        </p:spPr>
        <p:txBody>
          <a:bodyPr>
            <a:spAutoFit/>
          </a:bodyPr>
          <a:lstStyle/>
          <a:p>
            <a:pPr algn="ctr" fontAlgn="base">
              <a:spcBef>
                <a:spcPct val="0"/>
              </a:spcBef>
              <a:spcAft>
                <a:spcPct val="0"/>
              </a:spcAft>
            </a:pPr>
            <a:r>
              <a:rPr lang="en-US" sz="2000" b="1" dirty="0">
                <a:solidFill>
                  <a:schemeClr val="bg1"/>
                </a:solidFill>
                <a:latin typeface="Rockwell" panose="02060603020205020403" pitchFamily="18" charset="77"/>
                <a:cs typeface="Arial" charset="0"/>
              </a:rPr>
              <a:t>Alisa S. Abbott</a:t>
            </a:r>
          </a:p>
          <a:p>
            <a:pPr algn="ctr" fontAlgn="base">
              <a:spcBef>
                <a:spcPct val="0"/>
              </a:spcBef>
              <a:spcAft>
                <a:spcPct val="0"/>
              </a:spcAft>
            </a:pPr>
            <a:r>
              <a:rPr lang="en-US" sz="2000" dirty="0">
                <a:solidFill>
                  <a:schemeClr val="bg1"/>
                </a:solidFill>
                <a:latin typeface="Rockwell" panose="02060603020205020403" pitchFamily="18" charset="77"/>
                <a:cs typeface="Arial" charset="0"/>
              </a:rPr>
              <a:t>(202) 824-3138</a:t>
            </a:r>
          </a:p>
          <a:p>
            <a:pPr algn="ctr" fontAlgn="base">
              <a:spcBef>
                <a:spcPct val="0"/>
              </a:spcBef>
              <a:spcAft>
                <a:spcPct val="0"/>
              </a:spcAft>
            </a:pPr>
            <a:r>
              <a:rPr lang="en-US" sz="2000" dirty="0">
                <a:solidFill>
                  <a:schemeClr val="bg1"/>
                </a:solidFill>
                <a:latin typeface="Rockwell" panose="02060603020205020403" pitchFamily="18" charset="77"/>
                <a:cs typeface="Arial" charset="0"/>
              </a:rPr>
              <a:t>aabbott@bannerwitcoff.com </a:t>
            </a:r>
          </a:p>
        </p:txBody>
      </p:sp>
      <p:pic>
        <p:nvPicPr>
          <p:cNvPr id="3" name="Picture 2"/>
          <p:cNvPicPr>
            <a:picLocks noChangeAspect="1"/>
          </p:cNvPicPr>
          <p:nvPr/>
        </p:nvPicPr>
        <p:blipFill rotWithShape="1">
          <a:blip r:embed="rId2"/>
          <a:srcRect b="2381"/>
          <a:stretch/>
        </p:blipFill>
        <p:spPr>
          <a:xfrm>
            <a:off x="4290453" y="683058"/>
            <a:ext cx="2066374" cy="1986455"/>
          </a:xfrm>
          <a:prstGeom prst="rect">
            <a:avLst/>
          </a:prstGeom>
        </p:spPr>
      </p:pic>
    </p:spTree>
    <p:extLst>
      <p:ext uri="{BB962C8B-B14F-4D97-AF65-F5344CB8AC3E}">
        <p14:creationId xmlns:p14="http://schemas.microsoft.com/office/powerpoint/2010/main" val="2010157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gn="l">
          <a:defRPr sz="2000" dirty="0"/>
        </a:defPPr>
      </a:lstStyle>
    </a:txDef>
  </a:objectDefaults>
  <a:extraClrSchemeLst/>
  <a:extLst>
    <a:ext uri="{05A4C25C-085E-4340-85A3-A5531E510DB2}">
      <thm15:themeFamily xmlns:thm15="http://schemas.microsoft.com/office/thememl/2012/main" name="2164_BW_PPT_Template_16x9_PRO.potx [Read-Only]" id="{C0F55AC2-0A88-4EAC-978C-42F8FA916B09}" vid="{6A1B5B07-533F-4164-BD8B-7156FC965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1402</TotalTime>
  <Words>490</Words>
  <Application>Microsoft Office PowerPoint</Application>
  <PresentationFormat>On-screen Show (16:9)</PresentationFormat>
  <Paragraphs>50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Calibri</vt:lpstr>
      <vt:lpstr>Calibri (Headings)</vt:lpstr>
      <vt:lpstr>Courier New</vt:lpstr>
      <vt:lpstr>Rockwell</vt:lpstr>
      <vt:lpstr>Office Theme</vt:lpstr>
      <vt:lpstr>LIGHTNING ROUND I: A Soup Can Dispenser’s Impact on Design Patent Obviousness</vt:lpstr>
      <vt:lpstr>Campbell Soup Co. v. Gamon Plus  (PTAB → Fed. Cir. → PTAB)</vt:lpstr>
      <vt:lpstr>FIRST PTAB FINDING</vt:lpstr>
      <vt:lpstr>FED CIRCUIT RULING</vt:lpstr>
      <vt:lpstr>Remanded back to the PTAB  (July 29, 2020)</vt:lpstr>
      <vt:lpstr>Remanded back to the PTAB  (July 29, 2020)</vt:lpstr>
      <vt:lpstr>What does this mean for obviousness?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Seale</cp:lastModifiedBy>
  <cp:revision>84</cp:revision>
  <cp:lastPrinted>2018-10-11T19:40:10Z</cp:lastPrinted>
  <dcterms:created xsi:type="dcterms:W3CDTF">2020-01-23T15:47:12Z</dcterms:created>
  <dcterms:modified xsi:type="dcterms:W3CDTF">2020-12-11T16:18:32Z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